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84" r:id="rId1"/>
  </p:sldMasterIdLst>
  <p:notesMasterIdLst>
    <p:notesMasterId r:id="rId29"/>
  </p:notesMasterIdLst>
  <p:handoutMasterIdLst>
    <p:handoutMasterId r:id="rId30"/>
  </p:handoutMasterIdLst>
  <p:sldIdLst>
    <p:sldId id="256" r:id="rId2"/>
    <p:sldId id="268" r:id="rId3"/>
    <p:sldId id="269" r:id="rId4"/>
    <p:sldId id="270" r:id="rId5"/>
    <p:sldId id="271" r:id="rId6"/>
    <p:sldId id="272" r:id="rId7"/>
    <p:sldId id="273" r:id="rId8"/>
    <p:sldId id="274" r:id="rId9"/>
    <p:sldId id="275" r:id="rId10"/>
    <p:sldId id="276" r:id="rId11"/>
    <p:sldId id="277" r:id="rId12"/>
    <p:sldId id="278" r:id="rId13"/>
    <p:sldId id="279" r:id="rId14"/>
    <p:sldId id="280" r:id="rId15"/>
    <p:sldId id="281" r:id="rId16"/>
    <p:sldId id="282" r:id="rId17"/>
    <p:sldId id="283" r:id="rId18"/>
    <p:sldId id="284" r:id="rId19"/>
    <p:sldId id="285" r:id="rId20"/>
    <p:sldId id="286" r:id="rId21"/>
    <p:sldId id="288" r:id="rId22"/>
    <p:sldId id="289" r:id="rId23"/>
    <p:sldId id="290" r:id="rId24"/>
    <p:sldId id="291" r:id="rId25"/>
    <p:sldId id="292" r:id="rId26"/>
    <p:sldId id="293" r:id="rId27"/>
    <p:sldId id="261" r:id="rId28"/>
  </p:sldIdLst>
  <p:sldSz cx="10691813" cy="7559675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154FCA89-A9A6-4BEF-A516-AD5BEAADB1C3}">
          <p14:sldIdLst>
            <p14:sldId id="256"/>
            <p14:sldId id="268"/>
            <p14:sldId id="269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</p14:sldIdLst>
        </p14:section>
        <p14:section name="Untitled Section" id="{0A5960FD-A6F7-44AB-8913-4DAA9AF8CFA5}">
          <p14:sldIdLst>
            <p14:sldId id="281"/>
            <p14:sldId id="282"/>
            <p14:sldId id="283"/>
            <p14:sldId id="284"/>
            <p14:sldId id="285"/>
            <p14:sldId id="286"/>
            <p14:sldId id="288"/>
            <p14:sldId id="289"/>
            <p14:sldId id="290"/>
            <p14:sldId id="291"/>
            <p14:sldId id="292"/>
            <p14:sldId id="293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33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FD0F851-EC5A-4D38-B0AD-8093EC10F338}" styleName="Light Style 1 - Accent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173"/>
    <p:restoredTop sz="96405"/>
  </p:normalViewPr>
  <p:slideViewPr>
    <p:cSldViewPr snapToObjects="1">
      <p:cViewPr varScale="1">
        <p:scale>
          <a:sx n="104" d="100"/>
          <a:sy n="104" d="100"/>
        </p:scale>
        <p:origin x="1404" y="102"/>
      </p:cViewPr>
      <p:guideLst>
        <p:guide orient="horz" pos="2381"/>
        <p:guide pos="33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handoutMaster" Target="handoutMasters/handoutMaster1.xml"/><Relationship Id="rId8" Type="http://schemas.openxmlformats.org/officeDocument/2006/relationships/slide" Target="slides/slide7.xml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image" Target="../media/image21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2">
  <dgm:title val=""/>
  <dgm:desc val=""/>
  <dgm:catLst>
    <dgm:cat type="mainScheme" pri="10200"/>
  </dgm:catLst>
  <dgm:styleLbl name="node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lig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lnNode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node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f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2">
        <a:tint val="4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dk2"/>
    </dgm:txFillClrLst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1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2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3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asst4">
    <dgm:fillClrLst meth="repeat">
      <a:schemeClr val="lt1"/>
    </dgm:fillClrLst>
    <dgm:linClrLst meth="repeat">
      <a:schemeClr val="dk2">
        <a:shade val="80000"/>
      </a:schemeClr>
    </dgm:linClrLst>
    <dgm:effectClrLst/>
    <dgm:txLinClrLst/>
    <dgm:txFillClrLst meth="repeat">
      <a:schemeClr val="dk2"/>
    </dgm:txFillClrLst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conF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align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trAlignAcc1">
    <dgm:fillClrLst meth="repeat">
      <a:schemeClr val="dk2">
        <a:alpha val="4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Acc1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F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Align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solidBgAcc1">
    <dgm:fillClrLst meth="repeat">
      <a:schemeClr val="lt1"/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2">
        <a:alpha val="90000"/>
      </a:schemeClr>
    </dgm:linClrLst>
    <dgm:effectClrLst/>
    <dgm:txLinClrLst/>
    <dgm:txFillClrLst meth="repeat">
      <a:schemeClr val="dk2"/>
    </dgm:txFillClrLst>
    <dgm:txEffectClrLst/>
  </dgm:styleLbl>
  <dgm:styleLbl name="fgAcc0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2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3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fgAcc4">
    <dgm:fillClrLst meth="repeat">
      <a:schemeClr val="dk2">
        <a:alpha val="90000"/>
        <a:tint val="40000"/>
      </a:schemeClr>
    </dgm:fillClrLst>
    <dgm:linClrLst meth="repeat">
      <a:schemeClr val="dk2"/>
    </dgm:linClrLst>
    <dgm:effectClrLst/>
    <dgm:txLinClrLst/>
    <dgm:txFillClrLst meth="repeat">
      <a:schemeClr val="dk2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1"/>
    </dgm:linClrLst>
    <dgm:effectClrLst/>
    <dgm:txLinClrLst/>
    <dgm:txFillClrLst meth="repeat">
      <a:schemeClr val="dk2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2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5_1">
  <dgm:title val=""/>
  <dgm:desc val=""/>
  <dgm:catLst>
    <dgm:cat type="accent5" pri="11100"/>
  </dgm:catLst>
  <dgm:styleLbl name="node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4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5">
        <a:alpha val="4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5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5">
        <a:alpha val="90000"/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5_4">
  <dgm:title val=""/>
  <dgm:desc val=""/>
  <dgm:catLst>
    <dgm:cat type="accent5" pri="11400"/>
  </dgm:catLst>
  <dgm:styleLbl name="node0">
    <dgm:fillClrLst meth="cycle">
      <a:schemeClr val="accent5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5">
        <a:shade val="50000"/>
      </a:schemeClr>
      <a:schemeClr val="accent5">
        <a:tint val="55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5">
        <a:shade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5">
        <a:shade val="80000"/>
        <a:alpha val="50000"/>
      </a:schemeClr>
      <a:schemeClr val="accent5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5">
        <a:shade val="90000"/>
      </a:schemeClr>
      <a:schemeClr val="accent5">
        <a:tint val="50000"/>
      </a:schemeClr>
    </dgm:fillClrLst>
    <dgm:linClrLst meth="cycle">
      <a:schemeClr val="accent5">
        <a:shade val="90000"/>
      </a:schemeClr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5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5">
        <a:shade val="8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>
        <a:tint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>
        <a:tint val="7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5">
        <a:shade val="50000"/>
      </a:schemeClr>
      <a:schemeClr val="accent5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55000"/>
      </a:schemeClr>
    </dgm:fillClrLst>
    <dgm:linClrLst meth="repeat">
      <a:schemeClr val="accent5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55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5_2">
  <dgm:title val=""/>
  <dgm:desc val=""/>
  <dgm:catLst>
    <dgm:cat type="accent5" pri="11200"/>
  </dgm:catLst>
  <dgm:styleLbl name="node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5"/>
    </dgm:fillClrLst>
    <dgm:linClrLst meth="repeat">
      <a:schemeClr val="accent5"/>
    </dgm:linClrLst>
    <dgm:effectClrLst/>
    <dgm:txLinClrLst/>
    <dgm:txFillClrLst/>
    <dgm:txEffectClrLst/>
  </dgm:styleLbl>
  <dgm:styleLbl name="lnNode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>
        <a:tint val="60000"/>
      </a:schemeClr>
    </dgm:fillClrLst>
    <dgm:linClrLst meth="repeat">
      <a:schemeClr val="accent5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5"/>
    </dgm:fillClrLst>
    <dgm:linClrLst meth="repeat">
      <a:schemeClr val="accent5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/>
    </dgm:fillClrLst>
    <dgm:linClrLst meth="repeat">
      <a:schemeClr val="accent5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5">
        <a:alpha val="90000"/>
        <a:tint val="40000"/>
      </a:schemeClr>
    </dgm:fillClrLst>
    <dgm:linClrLst meth="repeat">
      <a:schemeClr val="accent5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8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9FDC0303-0B27-4D2F-9E2F-A1C2FF20DD09}" type="doc">
      <dgm:prSet loTypeId="urn:microsoft.com/office/officeart/2016/7/layout/RepeatingBendingProcessNew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hr-HR"/>
        </a:p>
      </dgm:t>
    </dgm:pt>
    <dgm:pt modelId="{AE8A455D-8D8E-4D40-BEA2-18F10DC4F03B}">
      <dgm:prSet phldrT="[Text]"/>
      <dgm:spPr/>
      <dgm:t>
        <a:bodyPr/>
        <a:lstStyle/>
        <a:p>
          <a:r>
            <a:rPr lang="hr-HR" dirty="0"/>
            <a:t>Prilagodba tehnološkim promjenama </a:t>
          </a:r>
        </a:p>
        <a:p>
          <a:r>
            <a:rPr lang="hr-HR" dirty="0"/>
            <a:t>(Industrija 4.0)</a:t>
          </a:r>
        </a:p>
      </dgm:t>
    </dgm:pt>
    <dgm:pt modelId="{44581350-01A7-462C-A827-501A1ECB2A06}" type="parTrans" cxnId="{49014D09-5F87-4AA4-995D-8B9A94BE2794}">
      <dgm:prSet/>
      <dgm:spPr/>
      <dgm:t>
        <a:bodyPr/>
        <a:lstStyle/>
        <a:p>
          <a:endParaRPr lang="hr-HR"/>
        </a:p>
      </dgm:t>
    </dgm:pt>
    <dgm:pt modelId="{5A529E85-17AC-4949-BC33-5FB9413D1F9C}" type="sibTrans" cxnId="{49014D09-5F87-4AA4-995D-8B9A94BE2794}">
      <dgm:prSet/>
      <dgm:spPr/>
      <dgm:t>
        <a:bodyPr/>
        <a:lstStyle/>
        <a:p>
          <a:endParaRPr lang="hr-HR"/>
        </a:p>
      </dgm:t>
    </dgm:pt>
    <dgm:pt modelId="{3B5D5963-4719-45AC-97F5-3D398FB46101}">
      <dgm:prSet phldrT="[Text]"/>
      <dgm:spPr/>
      <dgm:t>
        <a:bodyPr/>
        <a:lstStyle/>
        <a:p>
          <a:r>
            <a:rPr lang="hr-HR" dirty="0"/>
            <a:t>Uvođenje strukturnih promjena  u gospodarstvo (modernizacija. diversifikacija, tranzicija i/ili radikalne promjene)</a:t>
          </a:r>
        </a:p>
      </dgm:t>
    </dgm:pt>
    <dgm:pt modelId="{E5BBBCCE-067A-4642-907D-D07C13A9BAF5}" type="parTrans" cxnId="{F5449608-FBE3-4861-87C2-79DCAE1EDCA3}">
      <dgm:prSet/>
      <dgm:spPr/>
      <dgm:t>
        <a:bodyPr/>
        <a:lstStyle/>
        <a:p>
          <a:endParaRPr lang="hr-HR"/>
        </a:p>
      </dgm:t>
    </dgm:pt>
    <dgm:pt modelId="{7450AEDC-F07E-4E29-BA21-3E4299B553BD}" type="sibTrans" cxnId="{F5449608-FBE3-4861-87C2-79DCAE1EDCA3}">
      <dgm:prSet/>
      <dgm:spPr/>
      <dgm:t>
        <a:bodyPr/>
        <a:lstStyle/>
        <a:p>
          <a:endParaRPr lang="hr-HR"/>
        </a:p>
      </dgm:t>
    </dgm:pt>
    <dgm:pt modelId="{CAE56F51-EC05-4C0F-9914-40E6E9897FD7}">
      <dgm:prSet phldrT="[Text]"/>
      <dgm:spPr/>
      <dgm:t>
        <a:bodyPr/>
        <a:lstStyle/>
        <a:p>
          <a:r>
            <a:rPr lang="hr-HR" dirty="0"/>
            <a:t>Razvoj vještina za industrijsku tranziciju i rješavanje strukturne nezaposlenosti</a:t>
          </a:r>
        </a:p>
      </dgm:t>
    </dgm:pt>
    <dgm:pt modelId="{D8245311-D8A9-49C0-8279-B3E761E7958D}" type="parTrans" cxnId="{032C4C45-0B75-43DF-97A1-4B9CBF8F0F7B}">
      <dgm:prSet/>
      <dgm:spPr/>
      <dgm:t>
        <a:bodyPr/>
        <a:lstStyle/>
        <a:p>
          <a:endParaRPr lang="hr-HR"/>
        </a:p>
      </dgm:t>
    </dgm:pt>
    <dgm:pt modelId="{F68489EE-19AF-4FB9-981E-34031874D471}" type="sibTrans" cxnId="{032C4C45-0B75-43DF-97A1-4B9CBF8F0F7B}">
      <dgm:prSet/>
      <dgm:spPr/>
      <dgm:t>
        <a:bodyPr/>
        <a:lstStyle/>
        <a:p>
          <a:endParaRPr lang="hr-HR"/>
        </a:p>
      </dgm:t>
    </dgm:pt>
    <dgm:pt modelId="{85C3F22A-94A8-4418-B409-83B45A98E87F}">
      <dgm:prSet phldrT="[Text]"/>
      <dgm:spPr/>
      <dgm:t>
        <a:bodyPr/>
        <a:lstStyle/>
        <a:p>
          <a:r>
            <a:rPr lang="hr-HR" altLang="sr-Latn-RS">
              <a:latin typeface="+mn-lt"/>
            </a:rPr>
            <a:t>Osiguravanje pravedne tranzicije uzimajući u obzir socijalni aspekt tranzicije i prilagodbu klimatskim promjenama</a:t>
          </a:r>
          <a:endParaRPr lang="hr-HR" dirty="0">
            <a:latin typeface="+mn-lt"/>
          </a:endParaRPr>
        </a:p>
      </dgm:t>
    </dgm:pt>
    <dgm:pt modelId="{8956E1D5-EC01-49F8-A500-1F059785534F}" type="parTrans" cxnId="{B5D43A58-339B-454A-AA4B-1A5A94FE290F}">
      <dgm:prSet/>
      <dgm:spPr/>
      <dgm:t>
        <a:bodyPr/>
        <a:lstStyle/>
        <a:p>
          <a:endParaRPr lang="hr-HR"/>
        </a:p>
      </dgm:t>
    </dgm:pt>
    <dgm:pt modelId="{6F3C19CB-C22C-4556-BB54-593548D1B821}" type="sibTrans" cxnId="{B5D43A58-339B-454A-AA4B-1A5A94FE290F}">
      <dgm:prSet/>
      <dgm:spPr/>
      <dgm:t>
        <a:bodyPr/>
        <a:lstStyle/>
        <a:p>
          <a:endParaRPr lang="hr-HR"/>
        </a:p>
      </dgm:t>
    </dgm:pt>
    <dgm:pt modelId="{F48827F7-7ADD-4D7F-B6F1-A90A95D8F9ED}">
      <dgm:prSet phldrT="[Text]"/>
      <dgm:spPr/>
      <dgm:t>
        <a:bodyPr/>
        <a:lstStyle/>
        <a:p>
          <a:r>
            <a:rPr lang="hr-HR" dirty="0"/>
            <a:t>Sinergija s drugim javnim politikama</a:t>
          </a:r>
        </a:p>
      </dgm:t>
    </dgm:pt>
    <dgm:pt modelId="{FD7D1823-79FC-4FA8-BDEE-3A60C18DA91E}" type="parTrans" cxnId="{2978D029-57B3-48E1-AF56-F4B93E9E34D6}">
      <dgm:prSet/>
      <dgm:spPr/>
      <dgm:t>
        <a:bodyPr/>
        <a:lstStyle/>
        <a:p>
          <a:endParaRPr lang="hr-HR"/>
        </a:p>
      </dgm:t>
    </dgm:pt>
    <dgm:pt modelId="{C5A188B9-5CCB-4B99-9FAE-14ABE6720613}" type="sibTrans" cxnId="{2978D029-57B3-48E1-AF56-F4B93E9E34D6}">
      <dgm:prSet/>
      <dgm:spPr/>
      <dgm:t>
        <a:bodyPr/>
        <a:lstStyle/>
        <a:p>
          <a:endParaRPr lang="hr-HR"/>
        </a:p>
      </dgm:t>
    </dgm:pt>
    <dgm:pt modelId="{3A2D9860-E7A6-45AB-8F4B-592E68A8B24C}" type="pres">
      <dgm:prSet presAssocID="{9FDC0303-0B27-4D2F-9E2F-A1C2FF20DD09}" presName="Name0" presStyleCnt="0">
        <dgm:presLayoutVars>
          <dgm:dir/>
          <dgm:resizeHandles val="exact"/>
        </dgm:presLayoutVars>
      </dgm:prSet>
      <dgm:spPr/>
    </dgm:pt>
    <dgm:pt modelId="{CC2575C2-6FCF-4D91-83D2-F677B0D410C3}" type="pres">
      <dgm:prSet presAssocID="{AE8A455D-8D8E-4D40-BEA2-18F10DC4F03B}" presName="node" presStyleLbl="node1" presStyleIdx="0" presStyleCnt="5">
        <dgm:presLayoutVars>
          <dgm:bulletEnabled val="1"/>
        </dgm:presLayoutVars>
      </dgm:prSet>
      <dgm:spPr/>
    </dgm:pt>
    <dgm:pt modelId="{13358CBF-8A51-4042-8763-EF9C61056ED7}" type="pres">
      <dgm:prSet presAssocID="{5A529E85-17AC-4949-BC33-5FB9413D1F9C}" presName="sibTrans" presStyleLbl="sibTrans1D1" presStyleIdx="0" presStyleCnt="4"/>
      <dgm:spPr/>
    </dgm:pt>
    <dgm:pt modelId="{4DC2C309-1A0B-45A7-8B92-D85CF6D86763}" type="pres">
      <dgm:prSet presAssocID="{5A529E85-17AC-4949-BC33-5FB9413D1F9C}" presName="connectorText" presStyleLbl="sibTrans1D1" presStyleIdx="0" presStyleCnt="4"/>
      <dgm:spPr/>
    </dgm:pt>
    <dgm:pt modelId="{9CF6F887-CAEC-48E4-B777-1E25C1E7524F}" type="pres">
      <dgm:prSet presAssocID="{3B5D5963-4719-45AC-97F5-3D398FB46101}" presName="node" presStyleLbl="node1" presStyleIdx="1" presStyleCnt="5">
        <dgm:presLayoutVars>
          <dgm:bulletEnabled val="1"/>
        </dgm:presLayoutVars>
      </dgm:prSet>
      <dgm:spPr/>
    </dgm:pt>
    <dgm:pt modelId="{2F064F94-064E-411B-8FA2-CACF2CC5DD41}" type="pres">
      <dgm:prSet presAssocID="{7450AEDC-F07E-4E29-BA21-3E4299B553BD}" presName="sibTrans" presStyleLbl="sibTrans1D1" presStyleIdx="1" presStyleCnt="4"/>
      <dgm:spPr/>
    </dgm:pt>
    <dgm:pt modelId="{4E887BDE-31B8-40C8-8BCA-CF71FE934061}" type="pres">
      <dgm:prSet presAssocID="{7450AEDC-F07E-4E29-BA21-3E4299B553BD}" presName="connectorText" presStyleLbl="sibTrans1D1" presStyleIdx="1" presStyleCnt="4"/>
      <dgm:spPr/>
    </dgm:pt>
    <dgm:pt modelId="{59C2AF90-89CB-489F-8BB5-44DC29AA8B13}" type="pres">
      <dgm:prSet presAssocID="{CAE56F51-EC05-4C0F-9914-40E6E9897FD7}" presName="node" presStyleLbl="node1" presStyleIdx="2" presStyleCnt="5">
        <dgm:presLayoutVars>
          <dgm:bulletEnabled val="1"/>
        </dgm:presLayoutVars>
      </dgm:prSet>
      <dgm:spPr/>
    </dgm:pt>
    <dgm:pt modelId="{CAC38DAB-3113-4234-B6E9-EFD5E2059D86}" type="pres">
      <dgm:prSet presAssocID="{F68489EE-19AF-4FB9-981E-34031874D471}" presName="sibTrans" presStyleLbl="sibTrans1D1" presStyleIdx="2" presStyleCnt="4"/>
      <dgm:spPr/>
    </dgm:pt>
    <dgm:pt modelId="{DA64CBA6-D5CD-4D26-B121-E4613F384193}" type="pres">
      <dgm:prSet presAssocID="{F68489EE-19AF-4FB9-981E-34031874D471}" presName="connectorText" presStyleLbl="sibTrans1D1" presStyleIdx="2" presStyleCnt="4"/>
      <dgm:spPr/>
    </dgm:pt>
    <dgm:pt modelId="{C052AF6C-8491-4B0D-BF1D-E12D21FBC566}" type="pres">
      <dgm:prSet presAssocID="{85C3F22A-94A8-4418-B409-83B45A98E87F}" presName="node" presStyleLbl="node1" presStyleIdx="3" presStyleCnt="5">
        <dgm:presLayoutVars>
          <dgm:bulletEnabled val="1"/>
        </dgm:presLayoutVars>
      </dgm:prSet>
      <dgm:spPr/>
    </dgm:pt>
    <dgm:pt modelId="{E216CC37-AD5E-4175-976E-5B88AC9523E4}" type="pres">
      <dgm:prSet presAssocID="{6F3C19CB-C22C-4556-BB54-593548D1B821}" presName="sibTrans" presStyleLbl="sibTrans1D1" presStyleIdx="3" presStyleCnt="4"/>
      <dgm:spPr/>
    </dgm:pt>
    <dgm:pt modelId="{386CF6F2-A9F9-45C1-82F6-E37C68B73537}" type="pres">
      <dgm:prSet presAssocID="{6F3C19CB-C22C-4556-BB54-593548D1B821}" presName="connectorText" presStyleLbl="sibTrans1D1" presStyleIdx="3" presStyleCnt="4"/>
      <dgm:spPr/>
    </dgm:pt>
    <dgm:pt modelId="{4680959F-3A53-4402-917E-2B9D06C630A4}" type="pres">
      <dgm:prSet presAssocID="{F48827F7-7ADD-4D7F-B6F1-A90A95D8F9ED}" presName="node" presStyleLbl="node1" presStyleIdx="4" presStyleCnt="5">
        <dgm:presLayoutVars>
          <dgm:bulletEnabled val="1"/>
        </dgm:presLayoutVars>
      </dgm:prSet>
      <dgm:spPr/>
    </dgm:pt>
  </dgm:ptLst>
  <dgm:cxnLst>
    <dgm:cxn modelId="{40D36101-28E9-46F2-AB14-F51E857CB4A7}" type="presOf" srcId="{AE8A455D-8D8E-4D40-BEA2-18F10DC4F03B}" destId="{CC2575C2-6FCF-4D91-83D2-F677B0D410C3}" srcOrd="0" destOrd="0" presId="urn:microsoft.com/office/officeart/2016/7/layout/RepeatingBendingProcessNew"/>
    <dgm:cxn modelId="{62990E02-83D0-4FD9-B07C-3BA30CDF42E5}" type="presOf" srcId="{F68489EE-19AF-4FB9-981E-34031874D471}" destId="{CAC38DAB-3113-4234-B6E9-EFD5E2059D86}" srcOrd="0" destOrd="0" presId="urn:microsoft.com/office/officeart/2016/7/layout/RepeatingBendingProcessNew"/>
    <dgm:cxn modelId="{F5449608-FBE3-4861-87C2-79DCAE1EDCA3}" srcId="{9FDC0303-0B27-4D2F-9E2F-A1C2FF20DD09}" destId="{3B5D5963-4719-45AC-97F5-3D398FB46101}" srcOrd="1" destOrd="0" parTransId="{E5BBBCCE-067A-4642-907D-D07C13A9BAF5}" sibTransId="{7450AEDC-F07E-4E29-BA21-3E4299B553BD}"/>
    <dgm:cxn modelId="{49014D09-5F87-4AA4-995D-8B9A94BE2794}" srcId="{9FDC0303-0B27-4D2F-9E2F-A1C2FF20DD09}" destId="{AE8A455D-8D8E-4D40-BEA2-18F10DC4F03B}" srcOrd="0" destOrd="0" parTransId="{44581350-01A7-462C-A827-501A1ECB2A06}" sibTransId="{5A529E85-17AC-4949-BC33-5FB9413D1F9C}"/>
    <dgm:cxn modelId="{51526818-E343-48DE-B6E3-B2C054A4CD6B}" type="presOf" srcId="{9FDC0303-0B27-4D2F-9E2F-A1C2FF20DD09}" destId="{3A2D9860-E7A6-45AB-8F4B-592E68A8B24C}" srcOrd="0" destOrd="0" presId="urn:microsoft.com/office/officeart/2016/7/layout/RepeatingBendingProcessNew"/>
    <dgm:cxn modelId="{C144DE1B-9524-46C5-882E-AE0A1973454D}" type="presOf" srcId="{CAE56F51-EC05-4C0F-9914-40E6E9897FD7}" destId="{59C2AF90-89CB-489F-8BB5-44DC29AA8B13}" srcOrd="0" destOrd="0" presId="urn:microsoft.com/office/officeart/2016/7/layout/RepeatingBendingProcessNew"/>
    <dgm:cxn modelId="{2978D029-57B3-48E1-AF56-F4B93E9E34D6}" srcId="{9FDC0303-0B27-4D2F-9E2F-A1C2FF20DD09}" destId="{F48827F7-7ADD-4D7F-B6F1-A90A95D8F9ED}" srcOrd="4" destOrd="0" parTransId="{FD7D1823-79FC-4FA8-BDEE-3A60C18DA91E}" sibTransId="{C5A188B9-5CCB-4B99-9FAE-14ABE6720613}"/>
    <dgm:cxn modelId="{D6EF2F2A-4983-49DF-98DF-4BA688DD9978}" type="presOf" srcId="{6F3C19CB-C22C-4556-BB54-593548D1B821}" destId="{386CF6F2-A9F9-45C1-82F6-E37C68B73537}" srcOrd="1" destOrd="0" presId="urn:microsoft.com/office/officeart/2016/7/layout/RepeatingBendingProcessNew"/>
    <dgm:cxn modelId="{032C4C45-0B75-43DF-97A1-4B9CBF8F0F7B}" srcId="{9FDC0303-0B27-4D2F-9E2F-A1C2FF20DD09}" destId="{CAE56F51-EC05-4C0F-9914-40E6E9897FD7}" srcOrd="2" destOrd="0" parTransId="{D8245311-D8A9-49C0-8279-B3E761E7958D}" sibTransId="{F68489EE-19AF-4FB9-981E-34031874D471}"/>
    <dgm:cxn modelId="{B95B0D52-6335-462D-9491-44C2103351EA}" type="presOf" srcId="{5A529E85-17AC-4949-BC33-5FB9413D1F9C}" destId="{4DC2C309-1A0B-45A7-8B92-D85CF6D86763}" srcOrd="1" destOrd="0" presId="urn:microsoft.com/office/officeart/2016/7/layout/RepeatingBendingProcessNew"/>
    <dgm:cxn modelId="{11148C73-85F3-44DA-8A06-4E1BF6E307FE}" type="presOf" srcId="{5A529E85-17AC-4949-BC33-5FB9413D1F9C}" destId="{13358CBF-8A51-4042-8763-EF9C61056ED7}" srcOrd="0" destOrd="0" presId="urn:microsoft.com/office/officeart/2016/7/layout/RepeatingBendingProcessNew"/>
    <dgm:cxn modelId="{B5D43A58-339B-454A-AA4B-1A5A94FE290F}" srcId="{9FDC0303-0B27-4D2F-9E2F-A1C2FF20DD09}" destId="{85C3F22A-94A8-4418-B409-83B45A98E87F}" srcOrd="3" destOrd="0" parTransId="{8956E1D5-EC01-49F8-A500-1F059785534F}" sibTransId="{6F3C19CB-C22C-4556-BB54-593548D1B821}"/>
    <dgm:cxn modelId="{F3CB148A-8029-4788-AF12-FB5953C76415}" type="presOf" srcId="{7450AEDC-F07E-4E29-BA21-3E4299B553BD}" destId="{2F064F94-064E-411B-8FA2-CACF2CC5DD41}" srcOrd="0" destOrd="0" presId="urn:microsoft.com/office/officeart/2016/7/layout/RepeatingBendingProcessNew"/>
    <dgm:cxn modelId="{91893490-A9E5-43E5-BD01-4398DD1271B3}" type="presOf" srcId="{3B5D5963-4719-45AC-97F5-3D398FB46101}" destId="{9CF6F887-CAEC-48E4-B777-1E25C1E7524F}" srcOrd="0" destOrd="0" presId="urn:microsoft.com/office/officeart/2016/7/layout/RepeatingBendingProcessNew"/>
    <dgm:cxn modelId="{4E8BC894-7276-4514-BE09-74C273FF12DB}" type="presOf" srcId="{F48827F7-7ADD-4D7F-B6F1-A90A95D8F9ED}" destId="{4680959F-3A53-4402-917E-2B9D06C630A4}" srcOrd="0" destOrd="0" presId="urn:microsoft.com/office/officeart/2016/7/layout/RepeatingBendingProcessNew"/>
    <dgm:cxn modelId="{06A8E4A8-22A5-4A69-9C58-907AC3A8C5BD}" type="presOf" srcId="{7450AEDC-F07E-4E29-BA21-3E4299B553BD}" destId="{4E887BDE-31B8-40C8-8BCA-CF71FE934061}" srcOrd="1" destOrd="0" presId="urn:microsoft.com/office/officeart/2016/7/layout/RepeatingBendingProcessNew"/>
    <dgm:cxn modelId="{CE4E77DA-6A79-4A33-976F-C7B96691E1F4}" type="presOf" srcId="{F68489EE-19AF-4FB9-981E-34031874D471}" destId="{DA64CBA6-D5CD-4D26-B121-E4613F384193}" srcOrd="1" destOrd="0" presId="urn:microsoft.com/office/officeart/2016/7/layout/RepeatingBendingProcessNew"/>
    <dgm:cxn modelId="{414EADF5-C822-4FCE-82D6-5538229DE7F5}" type="presOf" srcId="{85C3F22A-94A8-4418-B409-83B45A98E87F}" destId="{C052AF6C-8491-4B0D-BF1D-E12D21FBC566}" srcOrd="0" destOrd="0" presId="urn:microsoft.com/office/officeart/2016/7/layout/RepeatingBendingProcessNew"/>
    <dgm:cxn modelId="{52BC96FF-B455-44DB-8881-046F0D3A7EFC}" type="presOf" srcId="{6F3C19CB-C22C-4556-BB54-593548D1B821}" destId="{E216CC37-AD5E-4175-976E-5B88AC9523E4}" srcOrd="0" destOrd="0" presId="urn:microsoft.com/office/officeart/2016/7/layout/RepeatingBendingProcessNew"/>
    <dgm:cxn modelId="{8FD499AA-C292-436C-9782-FDF7D3A70C58}" type="presParOf" srcId="{3A2D9860-E7A6-45AB-8F4B-592E68A8B24C}" destId="{CC2575C2-6FCF-4D91-83D2-F677B0D410C3}" srcOrd="0" destOrd="0" presId="urn:microsoft.com/office/officeart/2016/7/layout/RepeatingBendingProcessNew"/>
    <dgm:cxn modelId="{AE13AB46-5BE3-4C6C-A841-20E75C419D53}" type="presParOf" srcId="{3A2D9860-E7A6-45AB-8F4B-592E68A8B24C}" destId="{13358CBF-8A51-4042-8763-EF9C61056ED7}" srcOrd="1" destOrd="0" presId="urn:microsoft.com/office/officeart/2016/7/layout/RepeatingBendingProcessNew"/>
    <dgm:cxn modelId="{AFC3E20A-E12B-48CB-B7B2-14F6066FE4CC}" type="presParOf" srcId="{13358CBF-8A51-4042-8763-EF9C61056ED7}" destId="{4DC2C309-1A0B-45A7-8B92-D85CF6D86763}" srcOrd="0" destOrd="0" presId="urn:microsoft.com/office/officeart/2016/7/layout/RepeatingBendingProcessNew"/>
    <dgm:cxn modelId="{C6D80AA0-D58E-46BC-B7C5-58619EDD2588}" type="presParOf" srcId="{3A2D9860-E7A6-45AB-8F4B-592E68A8B24C}" destId="{9CF6F887-CAEC-48E4-B777-1E25C1E7524F}" srcOrd="2" destOrd="0" presId="urn:microsoft.com/office/officeart/2016/7/layout/RepeatingBendingProcessNew"/>
    <dgm:cxn modelId="{059E2A3E-4EFC-4C4F-85F9-C619114469B5}" type="presParOf" srcId="{3A2D9860-E7A6-45AB-8F4B-592E68A8B24C}" destId="{2F064F94-064E-411B-8FA2-CACF2CC5DD41}" srcOrd="3" destOrd="0" presId="urn:microsoft.com/office/officeart/2016/7/layout/RepeatingBendingProcessNew"/>
    <dgm:cxn modelId="{CC617F35-4326-4C48-834B-FF5DF9C8852E}" type="presParOf" srcId="{2F064F94-064E-411B-8FA2-CACF2CC5DD41}" destId="{4E887BDE-31B8-40C8-8BCA-CF71FE934061}" srcOrd="0" destOrd="0" presId="urn:microsoft.com/office/officeart/2016/7/layout/RepeatingBendingProcessNew"/>
    <dgm:cxn modelId="{19D9276F-8C27-407A-A605-86017DE63D3E}" type="presParOf" srcId="{3A2D9860-E7A6-45AB-8F4B-592E68A8B24C}" destId="{59C2AF90-89CB-489F-8BB5-44DC29AA8B13}" srcOrd="4" destOrd="0" presId="urn:microsoft.com/office/officeart/2016/7/layout/RepeatingBendingProcessNew"/>
    <dgm:cxn modelId="{2F96FFFB-5EF2-469C-B00F-B031EE59FDF8}" type="presParOf" srcId="{3A2D9860-E7A6-45AB-8F4B-592E68A8B24C}" destId="{CAC38DAB-3113-4234-B6E9-EFD5E2059D86}" srcOrd="5" destOrd="0" presId="urn:microsoft.com/office/officeart/2016/7/layout/RepeatingBendingProcessNew"/>
    <dgm:cxn modelId="{A3614651-D9F0-4B3F-B8AD-B8C79D97E815}" type="presParOf" srcId="{CAC38DAB-3113-4234-B6E9-EFD5E2059D86}" destId="{DA64CBA6-D5CD-4D26-B121-E4613F384193}" srcOrd="0" destOrd="0" presId="urn:microsoft.com/office/officeart/2016/7/layout/RepeatingBendingProcessNew"/>
    <dgm:cxn modelId="{6E1776D0-B2D4-4B83-BF60-245567B744D9}" type="presParOf" srcId="{3A2D9860-E7A6-45AB-8F4B-592E68A8B24C}" destId="{C052AF6C-8491-4B0D-BF1D-E12D21FBC566}" srcOrd="6" destOrd="0" presId="urn:microsoft.com/office/officeart/2016/7/layout/RepeatingBendingProcessNew"/>
    <dgm:cxn modelId="{EC6E498D-8B61-44BB-BFA4-3900FB98B912}" type="presParOf" srcId="{3A2D9860-E7A6-45AB-8F4B-592E68A8B24C}" destId="{E216CC37-AD5E-4175-976E-5B88AC9523E4}" srcOrd="7" destOrd="0" presId="urn:microsoft.com/office/officeart/2016/7/layout/RepeatingBendingProcessNew"/>
    <dgm:cxn modelId="{2007E68B-6032-49DF-9E6C-AF775969BA56}" type="presParOf" srcId="{E216CC37-AD5E-4175-976E-5B88AC9523E4}" destId="{386CF6F2-A9F9-45C1-82F6-E37C68B73537}" srcOrd="0" destOrd="0" presId="urn:microsoft.com/office/officeart/2016/7/layout/RepeatingBendingProcessNew"/>
    <dgm:cxn modelId="{B5E0A535-B63D-4FD6-95DD-A9C33E814BB9}" type="presParOf" srcId="{3A2D9860-E7A6-45AB-8F4B-592E68A8B24C}" destId="{4680959F-3A53-4402-917E-2B9D06C630A4}" srcOrd="8" destOrd="0" presId="urn:microsoft.com/office/officeart/2016/7/layout/RepeatingBendingProcessNew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569AE48-0997-4C2C-8A0E-DACE9D33DD0F}" type="doc">
      <dgm:prSet loTypeId="urn:microsoft.com/office/officeart/2005/8/layout/matrix1" loCatId="matrix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en-GB"/>
        </a:p>
      </dgm:t>
    </dgm:pt>
    <dgm:pt modelId="{4F96E6AE-D134-4EFD-948A-0B9C6ACF3339}">
      <dgm:prSet phldrT="[Text]"/>
      <dgm:spPr/>
      <dgm:t>
        <a:bodyPr/>
        <a:lstStyle/>
        <a:p>
          <a:r>
            <a:rPr lang="hr-HR" b="1" noProof="0" dirty="0">
              <a:solidFill>
                <a:schemeClr val="tx2">
                  <a:lumMod val="75000"/>
                </a:schemeClr>
              </a:solidFill>
            </a:rPr>
            <a:t>Strategija pametne specijalizacije koja uključuje Plan industrijske tranzicije</a:t>
          </a:r>
          <a:endParaRPr lang="en-GB" b="1" noProof="0" dirty="0">
            <a:solidFill>
              <a:schemeClr val="tx2">
                <a:lumMod val="75000"/>
              </a:schemeClr>
            </a:solidFill>
          </a:endParaRPr>
        </a:p>
      </dgm:t>
    </dgm:pt>
    <dgm:pt modelId="{541ADEFE-0939-4F9F-B6D6-2AD90EF553AF}" type="parTrans" cxnId="{E87C3A19-7C4A-4521-AF96-FFDED9C1215D}">
      <dgm:prSet/>
      <dgm:spPr/>
      <dgm:t>
        <a:bodyPr/>
        <a:lstStyle/>
        <a:p>
          <a:endParaRPr lang="en-GB"/>
        </a:p>
      </dgm:t>
    </dgm:pt>
    <dgm:pt modelId="{6847BF1A-51AA-4086-9856-A4463C438379}" type="sibTrans" cxnId="{E87C3A19-7C4A-4521-AF96-FFDED9C1215D}">
      <dgm:prSet/>
      <dgm:spPr/>
      <dgm:t>
        <a:bodyPr/>
        <a:lstStyle/>
        <a:p>
          <a:endParaRPr lang="en-GB"/>
        </a:p>
      </dgm:t>
    </dgm:pt>
    <dgm:pt modelId="{15F478A7-663C-4D39-B3D4-52F05C6C7E49}">
      <dgm:prSet phldrT="[Text]"/>
      <dgm:spPr/>
      <dgm:t>
        <a:bodyPr/>
        <a:lstStyle/>
        <a:p>
          <a:r>
            <a:rPr lang="hr-HR" b="0"/>
            <a:t>Jačanje istraživačkih i inovacijskih sposobnosti te povećanje primjene naprednih tehnologija</a:t>
          </a:r>
          <a:r>
            <a:rPr lang="en-GB" noProof="0"/>
            <a:t> </a:t>
          </a:r>
          <a:endParaRPr lang="en-GB" b="1" noProof="0" dirty="0"/>
        </a:p>
      </dgm:t>
    </dgm:pt>
    <dgm:pt modelId="{0AE20E62-54ED-4D3C-AEE7-5A12A859228B}" type="parTrans" cxnId="{05D8910F-EF2F-4252-BDF8-757F1E93490C}">
      <dgm:prSet/>
      <dgm:spPr/>
      <dgm:t>
        <a:bodyPr/>
        <a:lstStyle/>
        <a:p>
          <a:endParaRPr lang="en-GB"/>
        </a:p>
      </dgm:t>
    </dgm:pt>
    <dgm:pt modelId="{1E63F59E-EFAF-46F8-AF13-F5851A1929D6}" type="sibTrans" cxnId="{05D8910F-EF2F-4252-BDF8-757F1E93490C}">
      <dgm:prSet/>
      <dgm:spPr/>
      <dgm:t>
        <a:bodyPr/>
        <a:lstStyle/>
        <a:p>
          <a:endParaRPr lang="en-GB"/>
        </a:p>
      </dgm:t>
    </dgm:pt>
    <dgm:pt modelId="{A220774E-CFCC-4685-A64E-A0B2FAB76E14}">
      <dgm:prSet phldrT="[Text]"/>
      <dgm:spPr/>
      <dgm:t>
        <a:bodyPr/>
        <a:lstStyle/>
        <a:p>
          <a:r>
            <a:rPr lang="hr-HR" noProof="0" dirty="0"/>
            <a:t>Korištenje procesa digitalizacije za građane, poduzetnike i javni sektor</a:t>
          </a:r>
          <a:endParaRPr lang="en-GB" noProof="0" dirty="0"/>
        </a:p>
      </dgm:t>
    </dgm:pt>
    <dgm:pt modelId="{1D691315-5BDC-4DBB-8289-7818D48342FB}" type="parTrans" cxnId="{86EA7A32-1BDF-438F-9DE3-6385B7776FA7}">
      <dgm:prSet/>
      <dgm:spPr/>
      <dgm:t>
        <a:bodyPr/>
        <a:lstStyle/>
        <a:p>
          <a:endParaRPr lang="en-GB"/>
        </a:p>
      </dgm:t>
    </dgm:pt>
    <dgm:pt modelId="{82A4DA50-AF97-465A-BCDA-075CA5F97342}" type="sibTrans" cxnId="{86EA7A32-1BDF-438F-9DE3-6385B7776FA7}">
      <dgm:prSet/>
      <dgm:spPr/>
      <dgm:t>
        <a:bodyPr/>
        <a:lstStyle/>
        <a:p>
          <a:endParaRPr lang="en-GB"/>
        </a:p>
      </dgm:t>
    </dgm:pt>
    <dgm:pt modelId="{A27F6AEE-F543-4A22-8602-53AF1B84BACA}">
      <dgm:prSet phldrT="[Text]"/>
      <dgm:spPr/>
      <dgm:t>
        <a:bodyPr/>
        <a:lstStyle/>
        <a:p>
          <a:r>
            <a:rPr lang="hr-HR" b="0" noProof="0" dirty="0"/>
            <a:t>Razvoj vještina za </a:t>
          </a:r>
          <a:r>
            <a:rPr lang="en-GB" b="0" noProof="0" dirty="0"/>
            <a:t>S3, </a:t>
          </a:r>
          <a:r>
            <a:rPr lang="hr-HR" b="0" noProof="0" dirty="0"/>
            <a:t>industrijsku tranziciju i poduzetništvo</a:t>
          </a:r>
          <a:endParaRPr lang="en-GB" b="0" noProof="0" dirty="0"/>
        </a:p>
      </dgm:t>
    </dgm:pt>
    <dgm:pt modelId="{8C8E33B4-22AC-45E9-BE82-3F2C477BFB69}" type="parTrans" cxnId="{D65A0110-E93A-4A76-9397-2224406A2F1F}">
      <dgm:prSet/>
      <dgm:spPr/>
      <dgm:t>
        <a:bodyPr/>
        <a:lstStyle/>
        <a:p>
          <a:endParaRPr lang="en-GB"/>
        </a:p>
      </dgm:t>
    </dgm:pt>
    <dgm:pt modelId="{6C429C1B-5FA0-47DC-8B37-ADC2FB4B8FC4}" type="sibTrans" cxnId="{D65A0110-E93A-4A76-9397-2224406A2F1F}">
      <dgm:prSet/>
      <dgm:spPr/>
      <dgm:t>
        <a:bodyPr/>
        <a:lstStyle/>
        <a:p>
          <a:endParaRPr lang="en-GB"/>
        </a:p>
      </dgm:t>
    </dgm:pt>
    <dgm:pt modelId="{3E006661-CD71-4D44-A1A1-2A48DF33884B}">
      <dgm:prSet phldrT="[Text]"/>
      <dgm:spPr/>
      <dgm:t>
        <a:bodyPr/>
        <a:lstStyle/>
        <a:p>
          <a:r>
            <a:rPr lang="hr-HR" b="0" noProof="0"/>
            <a:t>Rast i konkurentnost MSP-ova</a:t>
          </a:r>
        </a:p>
        <a:p>
          <a:r>
            <a:rPr lang="hr-HR" b="0" noProof="0"/>
            <a:t>(</a:t>
          </a:r>
          <a:r>
            <a:rPr lang="en-GB" b="0" noProof="0"/>
            <a:t>start-up/scale-up</a:t>
          </a:r>
          <a:r>
            <a:rPr lang="hr-HR" b="0" noProof="0"/>
            <a:t>)</a:t>
          </a:r>
          <a:endParaRPr lang="en-GB" b="0" noProof="0" dirty="0"/>
        </a:p>
      </dgm:t>
    </dgm:pt>
    <dgm:pt modelId="{B5FACFC3-B81D-4B40-99CC-532951A9E523}" type="parTrans" cxnId="{CB033ACF-72C4-43DA-BEA0-37D3D91785A7}">
      <dgm:prSet/>
      <dgm:spPr/>
      <dgm:t>
        <a:bodyPr/>
        <a:lstStyle/>
        <a:p>
          <a:endParaRPr lang="en-GB"/>
        </a:p>
      </dgm:t>
    </dgm:pt>
    <dgm:pt modelId="{291A624A-7F04-4977-8677-B0609EA49851}" type="sibTrans" cxnId="{CB033ACF-72C4-43DA-BEA0-37D3D91785A7}">
      <dgm:prSet/>
      <dgm:spPr/>
      <dgm:t>
        <a:bodyPr/>
        <a:lstStyle/>
        <a:p>
          <a:endParaRPr lang="en-GB"/>
        </a:p>
      </dgm:t>
    </dgm:pt>
    <dgm:pt modelId="{2232DE96-D7D5-4F39-807F-BD765CF2F0DA}" type="pres">
      <dgm:prSet presAssocID="{D569AE48-0997-4C2C-8A0E-DACE9D33DD0F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5F4ED952-EC66-4451-A675-C1F6B493F080}" type="pres">
      <dgm:prSet presAssocID="{D569AE48-0997-4C2C-8A0E-DACE9D33DD0F}" presName="matrix" presStyleCnt="0"/>
      <dgm:spPr/>
    </dgm:pt>
    <dgm:pt modelId="{A0EEB9C4-175A-4D98-B17E-193557FDC42B}" type="pres">
      <dgm:prSet presAssocID="{D569AE48-0997-4C2C-8A0E-DACE9D33DD0F}" presName="tile1" presStyleLbl="node1" presStyleIdx="0" presStyleCnt="4" custScaleY="103982" custLinFactNeighborX="142" custLinFactNeighborY="996"/>
      <dgm:spPr/>
    </dgm:pt>
    <dgm:pt modelId="{4AB819E4-E0FF-4534-A8C8-2C1A6BA5CC75}" type="pres">
      <dgm:prSet presAssocID="{D569AE48-0997-4C2C-8A0E-DACE9D33DD0F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142F5BBB-07FE-43BD-A5D0-091F273E9A72}" type="pres">
      <dgm:prSet presAssocID="{D569AE48-0997-4C2C-8A0E-DACE9D33DD0F}" presName="tile2" presStyleLbl="node1" presStyleIdx="1" presStyleCnt="4" custScaleY="106908" custLinFactNeighborX="89" custLinFactNeighborY="2374"/>
      <dgm:spPr/>
    </dgm:pt>
    <dgm:pt modelId="{A9E2BAFB-D519-462A-A3D8-04A45A58F9B1}" type="pres">
      <dgm:prSet presAssocID="{D569AE48-0997-4C2C-8A0E-DACE9D33DD0F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DD9E049C-0A80-41ED-A74B-D731031EECB4}" type="pres">
      <dgm:prSet presAssocID="{D569AE48-0997-4C2C-8A0E-DACE9D33DD0F}" presName="tile3" presStyleLbl="node1" presStyleIdx="2" presStyleCnt="4" custLinFactNeighborX="-783" custLinFactNeighborY="24806"/>
      <dgm:spPr/>
    </dgm:pt>
    <dgm:pt modelId="{13F1370D-FEB5-4B60-A4F4-37DC181E863D}" type="pres">
      <dgm:prSet presAssocID="{D569AE48-0997-4C2C-8A0E-DACE9D33DD0F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1D49C624-E00F-45ED-8579-8E4A537BA66D}" type="pres">
      <dgm:prSet presAssocID="{D569AE48-0997-4C2C-8A0E-DACE9D33DD0F}" presName="tile4" presStyleLbl="node1" presStyleIdx="3" presStyleCnt="4" custScaleY="99151"/>
      <dgm:spPr/>
    </dgm:pt>
    <dgm:pt modelId="{5BA3AB66-DC48-4E27-B9DF-0F487FD01286}" type="pres">
      <dgm:prSet presAssocID="{D569AE48-0997-4C2C-8A0E-DACE9D33DD0F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9AC88171-49AF-4374-9C3E-A547E5B34CEF}" type="pres">
      <dgm:prSet presAssocID="{D569AE48-0997-4C2C-8A0E-DACE9D33DD0F}" presName="centerTile" presStyleLbl="fgShp" presStyleIdx="0" presStyleCnt="1" custScaleX="107800" custScaleY="128813">
        <dgm:presLayoutVars>
          <dgm:chMax val="0"/>
          <dgm:chPref val="0"/>
        </dgm:presLayoutVars>
      </dgm:prSet>
      <dgm:spPr/>
    </dgm:pt>
  </dgm:ptLst>
  <dgm:cxnLst>
    <dgm:cxn modelId="{99AF4805-AF80-49CA-BADF-C1F7D006672B}" type="presOf" srcId="{3E006661-CD71-4D44-A1A1-2A48DF33884B}" destId="{5BA3AB66-DC48-4E27-B9DF-0F487FD01286}" srcOrd="1" destOrd="0" presId="urn:microsoft.com/office/officeart/2005/8/layout/matrix1"/>
    <dgm:cxn modelId="{05D8910F-EF2F-4252-BDF8-757F1E93490C}" srcId="{4F96E6AE-D134-4EFD-948A-0B9C6ACF3339}" destId="{15F478A7-663C-4D39-B3D4-52F05C6C7E49}" srcOrd="0" destOrd="0" parTransId="{0AE20E62-54ED-4D3C-AEE7-5A12A859228B}" sibTransId="{1E63F59E-EFAF-46F8-AF13-F5851A1929D6}"/>
    <dgm:cxn modelId="{D65A0110-E93A-4A76-9397-2224406A2F1F}" srcId="{4F96E6AE-D134-4EFD-948A-0B9C6ACF3339}" destId="{A27F6AEE-F543-4A22-8602-53AF1B84BACA}" srcOrd="2" destOrd="0" parTransId="{8C8E33B4-22AC-45E9-BE82-3F2C477BFB69}" sibTransId="{6C429C1B-5FA0-47DC-8B37-ADC2FB4B8FC4}"/>
    <dgm:cxn modelId="{9E758811-025F-4065-9D47-3BAD2CBA5F1C}" type="presOf" srcId="{A27F6AEE-F543-4A22-8602-53AF1B84BACA}" destId="{DD9E049C-0A80-41ED-A74B-D731031EECB4}" srcOrd="0" destOrd="0" presId="urn:microsoft.com/office/officeart/2005/8/layout/matrix1"/>
    <dgm:cxn modelId="{E87C3A19-7C4A-4521-AF96-FFDED9C1215D}" srcId="{D569AE48-0997-4C2C-8A0E-DACE9D33DD0F}" destId="{4F96E6AE-D134-4EFD-948A-0B9C6ACF3339}" srcOrd="0" destOrd="0" parTransId="{541ADEFE-0939-4F9F-B6D6-2AD90EF553AF}" sibTransId="{6847BF1A-51AA-4086-9856-A4463C438379}"/>
    <dgm:cxn modelId="{86EA7A32-1BDF-438F-9DE3-6385B7776FA7}" srcId="{4F96E6AE-D134-4EFD-948A-0B9C6ACF3339}" destId="{A220774E-CFCC-4685-A64E-A0B2FAB76E14}" srcOrd="1" destOrd="0" parTransId="{1D691315-5BDC-4DBB-8289-7818D48342FB}" sibTransId="{82A4DA50-AF97-465A-BCDA-075CA5F97342}"/>
    <dgm:cxn modelId="{1F94C469-5DA5-4AD3-8465-22CB3840BD1C}" type="presOf" srcId="{4F96E6AE-D134-4EFD-948A-0B9C6ACF3339}" destId="{9AC88171-49AF-4374-9C3E-A547E5B34CEF}" srcOrd="0" destOrd="0" presId="urn:microsoft.com/office/officeart/2005/8/layout/matrix1"/>
    <dgm:cxn modelId="{2110A45A-9159-40E0-9251-A978C29D0186}" type="presOf" srcId="{15F478A7-663C-4D39-B3D4-52F05C6C7E49}" destId="{A0EEB9C4-175A-4D98-B17E-193557FDC42B}" srcOrd="0" destOrd="0" presId="urn:microsoft.com/office/officeart/2005/8/layout/matrix1"/>
    <dgm:cxn modelId="{82AE21BA-C685-4FA1-9443-AD34B1B4DA27}" type="presOf" srcId="{A27F6AEE-F543-4A22-8602-53AF1B84BACA}" destId="{13F1370D-FEB5-4B60-A4F4-37DC181E863D}" srcOrd="1" destOrd="0" presId="urn:microsoft.com/office/officeart/2005/8/layout/matrix1"/>
    <dgm:cxn modelId="{CA940ABB-CDC9-49D8-842C-FA56DC999D8C}" type="presOf" srcId="{3E006661-CD71-4D44-A1A1-2A48DF33884B}" destId="{1D49C624-E00F-45ED-8579-8E4A537BA66D}" srcOrd="0" destOrd="0" presId="urn:microsoft.com/office/officeart/2005/8/layout/matrix1"/>
    <dgm:cxn modelId="{735607C6-0C7D-4E7B-9430-F8A783C11EE7}" type="presOf" srcId="{15F478A7-663C-4D39-B3D4-52F05C6C7E49}" destId="{4AB819E4-E0FF-4534-A8C8-2C1A6BA5CC75}" srcOrd="1" destOrd="0" presId="urn:microsoft.com/office/officeart/2005/8/layout/matrix1"/>
    <dgm:cxn modelId="{CB033ACF-72C4-43DA-BEA0-37D3D91785A7}" srcId="{4F96E6AE-D134-4EFD-948A-0B9C6ACF3339}" destId="{3E006661-CD71-4D44-A1A1-2A48DF33884B}" srcOrd="3" destOrd="0" parTransId="{B5FACFC3-B81D-4B40-99CC-532951A9E523}" sibTransId="{291A624A-7F04-4977-8677-B0609EA49851}"/>
    <dgm:cxn modelId="{5FB6AAD2-4979-4F30-B88E-CE3F6374E25E}" type="presOf" srcId="{A220774E-CFCC-4685-A64E-A0B2FAB76E14}" destId="{A9E2BAFB-D519-462A-A3D8-04A45A58F9B1}" srcOrd="1" destOrd="0" presId="urn:microsoft.com/office/officeart/2005/8/layout/matrix1"/>
    <dgm:cxn modelId="{4C0F40E5-0F39-44F9-BC34-4206E9B6AF78}" type="presOf" srcId="{D569AE48-0997-4C2C-8A0E-DACE9D33DD0F}" destId="{2232DE96-D7D5-4F39-807F-BD765CF2F0DA}" srcOrd="0" destOrd="0" presId="urn:microsoft.com/office/officeart/2005/8/layout/matrix1"/>
    <dgm:cxn modelId="{2D7EB0EC-9754-4A51-ACEF-A1A5F2880DB9}" type="presOf" srcId="{A220774E-CFCC-4685-A64E-A0B2FAB76E14}" destId="{142F5BBB-07FE-43BD-A5D0-091F273E9A72}" srcOrd="0" destOrd="0" presId="urn:microsoft.com/office/officeart/2005/8/layout/matrix1"/>
    <dgm:cxn modelId="{7091E1F9-A3FB-450C-8880-423C7098C490}" type="presParOf" srcId="{2232DE96-D7D5-4F39-807F-BD765CF2F0DA}" destId="{5F4ED952-EC66-4451-A675-C1F6B493F080}" srcOrd="0" destOrd="0" presId="urn:microsoft.com/office/officeart/2005/8/layout/matrix1"/>
    <dgm:cxn modelId="{956164D7-BBC8-4F8C-816C-3E1A04E33F1A}" type="presParOf" srcId="{5F4ED952-EC66-4451-A675-C1F6B493F080}" destId="{A0EEB9C4-175A-4D98-B17E-193557FDC42B}" srcOrd="0" destOrd="0" presId="urn:microsoft.com/office/officeart/2005/8/layout/matrix1"/>
    <dgm:cxn modelId="{F77C7957-0CF0-4CED-83FF-DD7BCA5725D0}" type="presParOf" srcId="{5F4ED952-EC66-4451-A675-C1F6B493F080}" destId="{4AB819E4-E0FF-4534-A8C8-2C1A6BA5CC75}" srcOrd="1" destOrd="0" presId="urn:microsoft.com/office/officeart/2005/8/layout/matrix1"/>
    <dgm:cxn modelId="{2F6AC230-E5E1-4327-BB03-611F9A9E5094}" type="presParOf" srcId="{5F4ED952-EC66-4451-A675-C1F6B493F080}" destId="{142F5BBB-07FE-43BD-A5D0-091F273E9A72}" srcOrd="2" destOrd="0" presId="urn:microsoft.com/office/officeart/2005/8/layout/matrix1"/>
    <dgm:cxn modelId="{77EF9E29-8E93-422A-B4B6-704D4A02771B}" type="presParOf" srcId="{5F4ED952-EC66-4451-A675-C1F6B493F080}" destId="{A9E2BAFB-D519-462A-A3D8-04A45A58F9B1}" srcOrd="3" destOrd="0" presId="urn:microsoft.com/office/officeart/2005/8/layout/matrix1"/>
    <dgm:cxn modelId="{080D3874-73BD-483D-B5B1-2E1617398AF8}" type="presParOf" srcId="{5F4ED952-EC66-4451-A675-C1F6B493F080}" destId="{DD9E049C-0A80-41ED-A74B-D731031EECB4}" srcOrd="4" destOrd="0" presId="urn:microsoft.com/office/officeart/2005/8/layout/matrix1"/>
    <dgm:cxn modelId="{CF8E04C9-81DB-447F-9D22-5E2C3BEBFACD}" type="presParOf" srcId="{5F4ED952-EC66-4451-A675-C1F6B493F080}" destId="{13F1370D-FEB5-4B60-A4F4-37DC181E863D}" srcOrd="5" destOrd="0" presId="urn:microsoft.com/office/officeart/2005/8/layout/matrix1"/>
    <dgm:cxn modelId="{8CE5D77E-4B6F-4480-AC6D-A8FFD1B2615C}" type="presParOf" srcId="{5F4ED952-EC66-4451-A675-C1F6B493F080}" destId="{1D49C624-E00F-45ED-8579-8E4A537BA66D}" srcOrd="6" destOrd="0" presId="urn:microsoft.com/office/officeart/2005/8/layout/matrix1"/>
    <dgm:cxn modelId="{9B0A4AA7-2A9C-4597-AEFC-ED0035FD3290}" type="presParOf" srcId="{5F4ED952-EC66-4451-A675-C1F6B493F080}" destId="{5BA3AB66-DC48-4E27-B9DF-0F487FD01286}" srcOrd="7" destOrd="0" presId="urn:microsoft.com/office/officeart/2005/8/layout/matrix1"/>
    <dgm:cxn modelId="{315F6B19-0F3C-469F-A786-DB7F020DA17A}" type="presParOf" srcId="{2232DE96-D7D5-4F39-807F-BD765CF2F0DA}" destId="{9AC88171-49AF-4374-9C3E-A547E5B34CEF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87D94D4-2738-7546-ADD3-7DCFF0D8DDF9}" type="doc">
      <dgm:prSet loTypeId="urn:microsoft.com/office/officeart/2005/8/layout/default" loCatId="list" qsTypeId="urn:microsoft.com/office/officeart/2005/8/quickstyle/simple4" qsCatId="simple" csTypeId="urn:microsoft.com/office/officeart/2005/8/colors/accent0_2" csCatId="mainScheme" phldr="1"/>
      <dgm:spPr/>
      <dgm:t>
        <a:bodyPr/>
        <a:lstStyle/>
        <a:p>
          <a:endParaRPr lang="en-US"/>
        </a:p>
      </dgm:t>
    </dgm:pt>
    <dgm:pt modelId="{E8107CBB-4FCA-D14E-BF2F-260818CD7CDC}">
      <dgm:prSet phldrT="[Text]"/>
      <dgm:spPr/>
      <dgm:t>
        <a:bodyPr/>
        <a:lstStyle/>
        <a:p>
          <a:r>
            <a:rPr lang="en-US" dirty="0"/>
            <a:t>1. </a:t>
          </a:r>
          <a:r>
            <a:rPr lang="hr-HR" dirty="0"/>
            <a:t>Ažurna analiza prepreka za širenje inovacija, uključujući digitalizaciju (MGOR i MZO + MU, DURDD, MINT, MRMSSP)</a:t>
          </a:r>
          <a:endParaRPr lang="en-US" dirty="0"/>
        </a:p>
      </dgm:t>
    </dgm:pt>
    <dgm:pt modelId="{CEF07DF7-BCCE-CD44-823B-DACA0B84B280}" type="parTrans" cxnId="{CD36D4E4-73DD-CC44-89A5-0C2AC529E0E8}">
      <dgm:prSet/>
      <dgm:spPr/>
      <dgm:t>
        <a:bodyPr/>
        <a:lstStyle/>
        <a:p>
          <a:endParaRPr lang="en-US"/>
        </a:p>
      </dgm:t>
    </dgm:pt>
    <dgm:pt modelId="{13A82744-B814-564A-9B31-464B28A6F18E}" type="sibTrans" cxnId="{CD36D4E4-73DD-CC44-89A5-0C2AC529E0E8}">
      <dgm:prSet/>
      <dgm:spPr/>
      <dgm:t>
        <a:bodyPr/>
        <a:lstStyle/>
        <a:p>
          <a:endParaRPr lang="en-US"/>
        </a:p>
      </dgm:t>
    </dgm:pt>
    <dgm:pt modelId="{11A1B791-6F0E-AD41-BF97-6B3720D70B43}">
      <dgm:prSet phldrT="[Text]"/>
      <dgm:spPr/>
      <dgm:t>
        <a:bodyPr/>
        <a:lstStyle/>
        <a:p>
          <a:r>
            <a:rPr lang="en-US" dirty="0"/>
            <a:t>2. </a:t>
          </a:r>
          <a:r>
            <a:rPr lang="hr-HR" dirty="0"/>
            <a:t>Nadležna nacionalna/regionalna institucija ili tijelo čija je zadaća upravljanje strategijom pametne specijalizacije (MGOR i MZO)</a:t>
          </a:r>
          <a:endParaRPr lang="en-US" dirty="0"/>
        </a:p>
      </dgm:t>
    </dgm:pt>
    <dgm:pt modelId="{B9FFB1C6-6D92-BA4F-B719-7E4A61D3B016}" type="parTrans" cxnId="{F509F75F-0B73-E744-9386-992FF2F8B032}">
      <dgm:prSet/>
      <dgm:spPr/>
      <dgm:t>
        <a:bodyPr/>
        <a:lstStyle/>
        <a:p>
          <a:endParaRPr lang="en-US"/>
        </a:p>
      </dgm:t>
    </dgm:pt>
    <dgm:pt modelId="{CE0196F8-AF52-0F4E-9D75-BE1A891068DA}" type="sibTrans" cxnId="{F509F75F-0B73-E744-9386-992FF2F8B032}">
      <dgm:prSet/>
      <dgm:spPr/>
      <dgm:t>
        <a:bodyPr/>
        <a:lstStyle/>
        <a:p>
          <a:endParaRPr lang="en-US"/>
        </a:p>
      </dgm:t>
    </dgm:pt>
    <dgm:pt modelId="{573E7618-4274-5247-81E1-690DF5CC7A7D}">
      <dgm:prSet/>
      <dgm:spPr/>
      <dgm:t>
        <a:bodyPr/>
        <a:lstStyle/>
        <a:p>
          <a:r>
            <a:rPr lang="en-US" dirty="0"/>
            <a:t>3. </a:t>
          </a:r>
          <a:r>
            <a:rPr lang="hr-HR" dirty="0"/>
            <a:t>Alati za praćenje i evaluaciju radi mjerenja učinkovitosti u ostvarivanju ciljeva strategije (</a:t>
          </a:r>
          <a:r>
            <a:rPr lang="hr-HR" dirty="0" err="1"/>
            <a:t>Hamag-Bicro</a:t>
          </a:r>
          <a:r>
            <a:rPr lang="hr-HR" dirty="0"/>
            <a:t> + MGOR i MZO)</a:t>
          </a:r>
          <a:endParaRPr lang="en-US" dirty="0"/>
        </a:p>
      </dgm:t>
    </dgm:pt>
    <dgm:pt modelId="{707F50E3-F362-5B41-B70D-98EAB56A9152}" type="parTrans" cxnId="{0CDD56D1-89C4-B149-BAB2-A308A6A2EF39}">
      <dgm:prSet/>
      <dgm:spPr/>
      <dgm:t>
        <a:bodyPr/>
        <a:lstStyle/>
        <a:p>
          <a:endParaRPr lang="en-US"/>
        </a:p>
      </dgm:t>
    </dgm:pt>
    <dgm:pt modelId="{F572CD99-74ED-E24E-8399-916436C2E278}" type="sibTrans" cxnId="{0CDD56D1-89C4-B149-BAB2-A308A6A2EF39}">
      <dgm:prSet/>
      <dgm:spPr/>
      <dgm:t>
        <a:bodyPr/>
        <a:lstStyle/>
        <a:p>
          <a:endParaRPr lang="en-US"/>
        </a:p>
      </dgm:t>
    </dgm:pt>
    <dgm:pt modelId="{F70D90AF-513C-E144-A0DD-6096DA58BE4A}">
      <dgm:prSet/>
      <dgm:spPr/>
      <dgm:t>
        <a:bodyPr/>
        <a:lstStyle/>
        <a:p>
          <a:r>
            <a:rPr lang="hr-HR" dirty="0"/>
            <a:t>4</a:t>
          </a:r>
          <a:r>
            <a:rPr lang="en-US" dirty="0"/>
            <a:t>. </a:t>
          </a:r>
          <a:r>
            <a:rPr lang="hr-HR" dirty="0"/>
            <a:t>Djelotvorno funkcioniranje procesa poduzetničkog otkrivanja (MGOR, HGK, MRRFEU)</a:t>
          </a:r>
          <a:endParaRPr lang="en-US" dirty="0"/>
        </a:p>
      </dgm:t>
    </dgm:pt>
    <dgm:pt modelId="{E580E72E-1AEA-1440-B17D-0F4F7EE8296C}" type="parTrans" cxnId="{6FD1320E-4524-9740-AD21-B7C429486F36}">
      <dgm:prSet/>
      <dgm:spPr/>
      <dgm:t>
        <a:bodyPr/>
        <a:lstStyle/>
        <a:p>
          <a:endParaRPr lang="en-US"/>
        </a:p>
      </dgm:t>
    </dgm:pt>
    <dgm:pt modelId="{62D64926-A77C-DF49-8EEA-8E5A060B208D}" type="sibTrans" cxnId="{6FD1320E-4524-9740-AD21-B7C429486F36}">
      <dgm:prSet/>
      <dgm:spPr/>
      <dgm:t>
        <a:bodyPr/>
        <a:lstStyle/>
        <a:p>
          <a:endParaRPr lang="en-US"/>
        </a:p>
      </dgm:t>
    </dgm:pt>
    <dgm:pt modelId="{4453336B-4BB4-4F76-AC5C-FA09E6C4063D}">
      <dgm:prSet/>
      <dgm:spPr/>
      <dgm:t>
        <a:bodyPr/>
        <a:lstStyle/>
        <a:p>
          <a:r>
            <a:rPr lang="hr-HR" dirty="0"/>
            <a:t>5</a:t>
          </a:r>
          <a:r>
            <a:rPr lang="en-US" dirty="0"/>
            <a:t>. </a:t>
          </a:r>
          <a:r>
            <a:rPr lang="hr-HR" dirty="0"/>
            <a:t>Aktivnosti potrebne za unaprjeđivanje nacionalnih ili regionalnih sustava istraživanja i inovacija (MZO, MGOR, </a:t>
          </a:r>
          <a:r>
            <a:rPr lang="hr-HR" dirty="0" err="1"/>
            <a:t>Hamag-Bicro</a:t>
          </a:r>
          <a:r>
            <a:rPr lang="hr-HR" dirty="0"/>
            <a:t> + ostali dionici)</a:t>
          </a:r>
          <a:endParaRPr lang="en-US" dirty="0"/>
        </a:p>
      </dgm:t>
    </dgm:pt>
    <dgm:pt modelId="{263BB95F-8E6F-4681-A7F4-11F53DE2F6BE}" type="parTrans" cxnId="{43F50E7E-A0EE-4D73-A20B-2A44BB54450F}">
      <dgm:prSet/>
      <dgm:spPr/>
      <dgm:t>
        <a:bodyPr/>
        <a:lstStyle/>
        <a:p>
          <a:endParaRPr lang="hr-HR"/>
        </a:p>
      </dgm:t>
    </dgm:pt>
    <dgm:pt modelId="{21442FE4-6433-4E1B-AD8E-9F754A0179F2}" type="sibTrans" cxnId="{43F50E7E-A0EE-4D73-A20B-2A44BB54450F}">
      <dgm:prSet/>
      <dgm:spPr/>
      <dgm:t>
        <a:bodyPr/>
        <a:lstStyle/>
        <a:p>
          <a:endParaRPr lang="hr-HR"/>
        </a:p>
      </dgm:t>
    </dgm:pt>
    <dgm:pt modelId="{7B32673F-3700-4EE5-A4E6-005F6DFD2D6D}">
      <dgm:prSet/>
      <dgm:spPr/>
      <dgm:t>
        <a:bodyPr/>
        <a:lstStyle/>
        <a:p>
          <a:r>
            <a:rPr lang="hr-HR" b="1"/>
            <a:t>6</a:t>
          </a:r>
          <a:r>
            <a:rPr lang="en-US" b="1"/>
            <a:t>. </a:t>
          </a:r>
          <a:r>
            <a:rPr lang="hr-HR" b="1"/>
            <a:t>Aktivnosti za upravljanje industrijskom tranzicijom (MRRFEU)</a:t>
          </a:r>
          <a:endParaRPr lang="en-US" b="1" dirty="0"/>
        </a:p>
      </dgm:t>
    </dgm:pt>
    <dgm:pt modelId="{2A438671-402B-40BE-9F1E-CB15AF721005}" type="parTrans" cxnId="{13D80960-E922-47CB-B201-76D0763B2570}">
      <dgm:prSet/>
      <dgm:spPr/>
      <dgm:t>
        <a:bodyPr/>
        <a:lstStyle/>
        <a:p>
          <a:endParaRPr lang="hr-HR"/>
        </a:p>
      </dgm:t>
    </dgm:pt>
    <dgm:pt modelId="{2F3CB866-1AD5-42FC-B39D-A27FFF1402AE}" type="sibTrans" cxnId="{13D80960-E922-47CB-B201-76D0763B2570}">
      <dgm:prSet/>
      <dgm:spPr/>
      <dgm:t>
        <a:bodyPr/>
        <a:lstStyle/>
        <a:p>
          <a:endParaRPr lang="hr-HR"/>
        </a:p>
      </dgm:t>
    </dgm:pt>
    <dgm:pt modelId="{9E5064C8-4670-423D-A888-C524EE88B461}">
      <dgm:prSet/>
      <dgm:spPr/>
      <dgm:t>
        <a:bodyPr/>
        <a:lstStyle/>
        <a:p>
          <a:r>
            <a:rPr lang="hr-HR" dirty="0"/>
            <a:t>7.</a:t>
          </a:r>
          <a:r>
            <a:rPr lang="en-US" dirty="0"/>
            <a:t> </a:t>
          </a:r>
          <a:r>
            <a:rPr lang="hr-HR" dirty="0"/>
            <a:t>Mjere za međunarodnu suradnju</a:t>
          </a:r>
          <a:endParaRPr lang="en-US" dirty="0"/>
        </a:p>
      </dgm:t>
    </dgm:pt>
    <dgm:pt modelId="{0E015475-4098-404E-9E3C-790FFA69A910}" type="parTrans" cxnId="{BF7A228C-1738-4C0D-A96E-D17024F9B81A}">
      <dgm:prSet/>
      <dgm:spPr/>
      <dgm:t>
        <a:bodyPr/>
        <a:lstStyle/>
        <a:p>
          <a:endParaRPr lang="hr-HR"/>
        </a:p>
      </dgm:t>
    </dgm:pt>
    <dgm:pt modelId="{CB93CC79-0926-42EB-BCF2-7AB293CCCD10}" type="sibTrans" cxnId="{BF7A228C-1738-4C0D-A96E-D17024F9B81A}">
      <dgm:prSet/>
      <dgm:spPr/>
      <dgm:t>
        <a:bodyPr/>
        <a:lstStyle/>
        <a:p>
          <a:endParaRPr lang="hr-HR"/>
        </a:p>
      </dgm:t>
    </dgm:pt>
    <dgm:pt modelId="{E428DDED-7F6C-4E51-B434-F3A5FBB6B301}" type="pres">
      <dgm:prSet presAssocID="{C87D94D4-2738-7546-ADD3-7DCFF0D8DDF9}" presName="diagram" presStyleCnt="0">
        <dgm:presLayoutVars>
          <dgm:dir/>
          <dgm:resizeHandles val="exact"/>
        </dgm:presLayoutVars>
      </dgm:prSet>
      <dgm:spPr/>
    </dgm:pt>
    <dgm:pt modelId="{412FB506-CC1B-4D54-A124-53ABDB08E94F}" type="pres">
      <dgm:prSet presAssocID="{E8107CBB-4FCA-D14E-BF2F-260818CD7CDC}" presName="node" presStyleLbl="node1" presStyleIdx="0" presStyleCnt="7">
        <dgm:presLayoutVars>
          <dgm:bulletEnabled val="1"/>
        </dgm:presLayoutVars>
      </dgm:prSet>
      <dgm:spPr/>
    </dgm:pt>
    <dgm:pt modelId="{FAA6ADE2-4131-48DE-98A2-9C4335361AA9}" type="pres">
      <dgm:prSet presAssocID="{13A82744-B814-564A-9B31-464B28A6F18E}" presName="sibTrans" presStyleCnt="0"/>
      <dgm:spPr/>
    </dgm:pt>
    <dgm:pt modelId="{216A7827-607B-4617-9C29-B7E691AE24D3}" type="pres">
      <dgm:prSet presAssocID="{11A1B791-6F0E-AD41-BF97-6B3720D70B43}" presName="node" presStyleLbl="node1" presStyleIdx="1" presStyleCnt="7">
        <dgm:presLayoutVars>
          <dgm:bulletEnabled val="1"/>
        </dgm:presLayoutVars>
      </dgm:prSet>
      <dgm:spPr/>
    </dgm:pt>
    <dgm:pt modelId="{32E02CC1-EF60-488C-8F36-F5536D83B754}" type="pres">
      <dgm:prSet presAssocID="{CE0196F8-AF52-0F4E-9D75-BE1A891068DA}" presName="sibTrans" presStyleCnt="0"/>
      <dgm:spPr/>
    </dgm:pt>
    <dgm:pt modelId="{FA3EA3F2-5B38-41D4-8B95-AC3AF1CB8CEF}" type="pres">
      <dgm:prSet presAssocID="{573E7618-4274-5247-81E1-690DF5CC7A7D}" presName="node" presStyleLbl="node1" presStyleIdx="2" presStyleCnt="7">
        <dgm:presLayoutVars>
          <dgm:bulletEnabled val="1"/>
        </dgm:presLayoutVars>
      </dgm:prSet>
      <dgm:spPr/>
    </dgm:pt>
    <dgm:pt modelId="{90078462-821B-4FEF-987E-3A6D1E5A941B}" type="pres">
      <dgm:prSet presAssocID="{F572CD99-74ED-E24E-8399-916436C2E278}" presName="sibTrans" presStyleCnt="0"/>
      <dgm:spPr/>
    </dgm:pt>
    <dgm:pt modelId="{55C5D183-C793-4EC1-9747-32811F98D925}" type="pres">
      <dgm:prSet presAssocID="{F70D90AF-513C-E144-A0DD-6096DA58BE4A}" presName="node" presStyleLbl="node1" presStyleIdx="3" presStyleCnt="7">
        <dgm:presLayoutVars>
          <dgm:bulletEnabled val="1"/>
        </dgm:presLayoutVars>
      </dgm:prSet>
      <dgm:spPr/>
    </dgm:pt>
    <dgm:pt modelId="{B122A0B5-1D23-4702-8E48-D1FD9D62AC1A}" type="pres">
      <dgm:prSet presAssocID="{62D64926-A77C-DF49-8EEA-8E5A060B208D}" presName="sibTrans" presStyleCnt="0"/>
      <dgm:spPr/>
    </dgm:pt>
    <dgm:pt modelId="{67A11C75-3BA5-41D5-A8A4-359D86BD79C2}" type="pres">
      <dgm:prSet presAssocID="{4453336B-4BB4-4F76-AC5C-FA09E6C4063D}" presName="node" presStyleLbl="node1" presStyleIdx="4" presStyleCnt="7">
        <dgm:presLayoutVars>
          <dgm:bulletEnabled val="1"/>
        </dgm:presLayoutVars>
      </dgm:prSet>
      <dgm:spPr/>
    </dgm:pt>
    <dgm:pt modelId="{542DF671-1534-4D37-846F-7D9654C83465}" type="pres">
      <dgm:prSet presAssocID="{21442FE4-6433-4E1B-AD8E-9F754A0179F2}" presName="sibTrans" presStyleCnt="0"/>
      <dgm:spPr/>
    </dgm:pt>
    <dgm:pt modelId="{F6D78704-5C01-4C05-BAE4-D404BAB2AB7F}" type="pres">
      <dgm:prSet presAssocID="{7B32673F-3700-4EE5-A4E6-005F6DFD2D6D}" presName="node" presStyleLbl="node1" presStyleIdx="5" presStyleCnt="7">
        <dgm:presLayoutVars>
          <dgm:bulletEnabled val="1"/>
        </dgm:presLayoutVars>
      </dgm:prSet>
      <dgm:spPr/>
    </dgm:pt>
    <dgm:pt modelId="{392531D1-495F-4BAB-936F-2193EB223CC9}" type="pres">
      <dgm:prSet presAssocID="{2F3CB866-1AD5-42FC-B39D-A27FFF1402AE}" presName="sibTrans" presStyleCnt="0"/>
      <dgm:spPr/>
    </dgm:pt>
    <dgm:pt modelId="{9B1167D6-32C5-4FCC-9A92-1CDF26186AC6}" type="pres">
      <dgm:prSet presAssocID="{9E5064C8-4670-423D-A888-C524EE88B461}" presName="node" presStyleLbl="node1" presStyleIdx="6" presStyleCnt="7">
        <dgm:presLayoutVars>
          <dgm:bulletEnabled val="1"/>
        </dgm:presLayoutVars>
      </dgm:prSet>
      <dgm:spPr/>
    </dgm:pt>
  </dgm:ptLst>
  <dgm:cxnLst>
    <dgm:cxn modelId="{6FD1320E-4524-9740-AD21-B7C429486F36}" srcId="{C87D94D4-2738-7546-ADD3-7DCFF0D8DDF9}" destId="{F70D90AF-513C-E144-A0DD-6096DA58BE4A}" srcOrd="3" destOrd="0" parTransId="{E580E72E-1AEA-1440-B17D-0F4F7EE8296C}" sibTransId="{62D64926-A77C-DF49-8EEA-8E5A060B208D}"/>
    <dgm:cxn modelId="{F509F75F-0B73-E744-9386-992FF2F8B032}" srcId="{C87D94D4-2738-7546-ADD3-7DCFF0D8DDF9}" destId="{11A1B791-6F0E-AD41-BF97-6B3720D70B43}" srcOrd="1" destOrd="0" parTransId="{B9FFB1C6-6D92-BA4F-B719-7E4A61D3B016}" sibTransId="{CE0196F8-AF52-0F4E-9D75-BE1A891068DA}"/>
    <dgm:cxn modelId="{13D80960-E922-47CB-B201-76D0763B2570}" srcId="{C87D94D4-2738-7546-ADD3-7DCFF0D8DDF9}" destId="{7B32673F-3700-4EE5-A4E6-005F6DFD2D6D}" srcOrd="5" destOrd="0" parTransId="{2A438671-402B-40BE-9F1E-CB15AF721005}" sibTransId="{2F3CB866-1AD5-42FC-B39D-A27FFF1402AE}"/>
    <dgm:cxn modelId="{6923B54A-C540-46EA-A134-E0EBB593769C}" type="presOf" srcId="{F70D90AF-513C-E144-A0DD-6096DA58BE4A}" destId="{55C5D183-C793-4EC1-9747-32811F98D925}" srcOrd="0" destOrd="0" presId="urn:microsoft.com/office/officeart/2005/8/layout/default"/>
    <dgm:cxn modelId="{43F50E7E-A0EE-4D73-A20B-2A44BB54450F}" srcId="{C87D94D4-2738-7546-ADD3-7DCFF0D8DDF9}" destId="{4453336B-4BB4-4F76-AC5C-FA09E6C4063D}" srcOrd="4" destOrd="0" parTransId="{263BB95F-8E6F-4681-A7F4-11F53DE2F6BE}" sibTransId="{21442FE4-6433-4E1B-AD8E-9F754A0179F2}"/>
    <dgm:cxn modelId="{379A5F89-5A41-470C-AC64-E37CD59E0BD8}" type="presOf" srcId="{9E5064C8-4670-423D-A888-C524EE88B461}" destId="{9B1167D6-32C5-4FCC-9A92-1CDF26186AC6}" srcOrd="0" destOrd="0" presId="urn:microsoft.com/office/officeart/2005/8/layout/default"/>
    <dgm:cxn modelId="{CC976789-C64A-4964-89D9-F80B227C53FF}" type="presOf" srcId="{573E7618-4274-5247-81E1-690DF5CC7A7D}" destId="{FA3EA3F2-5B38-41D4-8B95-AC3AF1CB8CEF}" srcOrd="0" destOrd="0" presId="urn:microsoft.com/office/officeart/2005/8/layout/default"/>
    <dgm:cxn modelId="{BA6CA989-9493-4ACD-806E-34EA616049A9}" type="presOf" srcId="{7B32673F-3700-4EE5-A4E6-005F6DFD2D6D}" destId="{F6D78704-5C01-4C05-BAE4-D404BAB2AB7F}" srcOrd="0" destOrd="0" presId="urn:microsoft.com/office/officeart/2005/8/layout/default"/>
    <dgm:cxn modelId="{915A708B-6E4B-4701-8A0C-24452382F8AB}" type="presOf" srcId="{C87D94D4-2738-7546-ADD3-7DCFF0D8DDF9}" destId="{E428DDED-7F6C-4E51-B434-F3A5FBB6B301}" srcOrd="0" destOrd="0" presId="urn:microsoft.com/office/officeart/2005/8/layout/default"/>
    <dgm:cxn modelId="{BF7A228C-1738-4C0D-A96E-D17024F9B81A}" srcId="{C87D94D4-2738-7546-ADD3-7DCFF0D8DDF9}" destId="{9E5064C8-4670-423D-A888-C524EE88B461}" srcOrd="6" destOrd="0" parTransId="{0E015475-4098-404E-9E3C-790FFA69A910}" sibTransId="{CB93CC79-0926-42EB-BCF2-7AB293CCCD10}"/>
    <dgm:cxn modelId="{BF5BB0A5-A706-4E0C-AA5A-65BE5EB45989}" type="presOf" srcId="{E8107CBB-4FCA-D14E-BF2F-260818CD7CDC}" destId="{412FB506-CC1B-4D54-A124-53ABDB08E94F}" srcOrd="0" destOrd="0" presId="urn:microsoft.com/office/officeart/2005/8/layout/default"/>
    <dgm:cxn modelId="{0CDD56D1-89C4-B149-BAB2-A308A6A2EF39}" srcId="{C87D94D4-2738-7546-ADD3-7DCFF0D8DDF9}" destId="{573E7618-4274-5247-81E1-690DF5CC7A7D}" srcOrd="2" destOrd="0" parTransId="{707F50E3-F362-5B41-B70D-98EAB56A9152}" sibTransId="{F572CD99-74ED-E24E-8399-916436C2E278}"/>
    <dgm:cxn modelId="{DE840DE3-6A30-4788-82E1-BA606F386842}" type="presOf" srcId="{4453336B-4BB4-4F76-AC5C-FA09E6C4063D}" destId="{67A11C75-3BA5-41D5-A8A4-359D86BD79C2}" srcOrd="0" destOrd="0" presId="urn:microsoft.com/office/officeart/2005/8/layout/default"/>
    <dgm:cxn modelId="{CD36D4E4-73DD-CC44-89A5-0C2AC529E0E8}" srcId="{C87D94D4-2738-7546-ADD3-7DCFF0D8DDF9}" destId="{E8107CBB-4FCA-D14E-BF2F-260818CD7CDC}" srcOrd="0" destOrd="0" parTransId="{CEF07DF7-BCCE-CD44-823B-DACA0B84B280}" sibTransId="{13A82744-B814-564A-9B31-464B28A6F18E}"/>
    <dgm:cxn modelId="{1A5DCFEE-C4D4-4554-AE02-E558D9186A4B}" type="presOf" srcId="{11A1B791-6F0E-AD41-BF97-6B3720D70B43}" destId="{216A7827-607B-4617-9C29-B7E691AE24D3}" srcOrd="0" destOrd="0" presId="urn:microsoft.com/office/officeart/2005/8/layout/default"/>
    <dgm:cxn modelId="{B1C7D353-3691-4F5E-BF5A-E3DFA07531FA}" type="presParOf" srcId="{E428DDED-7F6C-4E51-B434-F3A5FBB6B301}" destId="{412FB506-CC1B-4D54-A124-53ABDB08E94F}" srcOrd="0" destOrd="0" presId="urn:microsoft.com/office/officeart/2005/8/layout/default"/>
    <dgm:cxn modelId="{CB062C44-CDC8-41CE-8558-A6A1A55ADC58}" type="presParOf" srcId="{E428DDED-7F6C-4E51-B434-F3A5FBB6B301}" destId="{FAA6ADE2-4131-48DE-98A2-9C4335361AA9}" srcOrd="1" destOrd="0" presId="urn:microsoft.com/office/officeart/2005/8/layout/default"/>
    <dgm:cxn modelId="{75C8821F-A389-41D6-BC4A-0212D2227D91}" type="presParOf" srcId="{E428DDED-7F6C-4E51-B434-F3A5FBB6B301}" destId="{216A7827-607B-4617-9C29-B7E691AE24D3}" srcOrd="2" destOrd="0" presId="urn:microsoft.com/office/officeart/2005/8/layout/default"/>
    <dgm:cxn modelId="{D43B8DB0-84A2-4689-90F5-1C5FCF23566F}" type="presParOf" srcId="{E428DDED-7F6C-4E51-B434-F3A5FBB6B301}" destId="{32E02CC1-EF60-488C-8F36-F5536D83B754}" srcOrd="3" destOrd="0" presId="urn:microsoft.com/office/officeart/2005/8/layout/default"/>
    <dgm:cxn modelId="{BD5FCB05-C013-4613-A305-009CCAC352DF}" type="presParOf" srcId="{E428DDED-7F6C-4E51-B434-F3A5FBB6B301}" destId="{FA3EA3F2-5B38-41D4-8B95-AC3AF1CB8CEF}" srcOrd="4" destOrd="0" presId="urn:microsoft.com/office/officeart/2005/8/layout/default"/>
    <dgm:cxn modelId="{2D8CF411-13E1-49E6-B8DC-BF671E7FB60B}" type="presParOf" srcId="{E428DDED-7F6C-4E51-B434-F3A5FBB6B301}" destId="{90078462-821B-4FEF-987E-3A6D1E5A941B}" srcOrd="5" destOrd="0" presId="urn:microsoft.com/office/officeart/2005/8/layout/default"/>
    <dgm:cxn modelId="{EC3B6454-3B6A-4766-8842-3F14DB830509}" type="presParOf" srcId="{E428DDED-7F6C-4E51-B434-F3A5FBB6B301}" destId="{55C5D183-C793-4EC1-9747-32811F98D925}" srcOrd="6" destOrd="0" presId="urn:microsoft.com/office/officeart/2005/8/layout/default"/>
    <dgm:cxn modelId="{31C2C186-B76C-40AC-A46A-762919ACC369}" type="presParOf" srcId="{E428DDED-7F6C-4E51-B434-F3A5FBB6B301}" destId="{B122A0B5-1D23-4702-8E48-D1FD9D62AC1A}" srcOrd="7" destOrd="0" presId="urn:microsoft.com/office/officeart/2005/8/layout/default"/>
    <dgm:cxn modelId="{F5010E96-8423-497A-99CE-EF3550B3B3CF}" type="presParOf" srcId="{E428DDED-7F6C-4E51-B434-F3A5FBB6B301}" destId="{67A11C75-3BA5-41D5-A8A4-359D86BD79C2}" srcOrd="8" destOrd="0" presId="urn:microsoft.com/office/officeart/2005/8/layout/default"/>
    <dgm:cxn modelId="{60C0C247-645F-4E05-AB44-1D984A08D2B2}" type="presParOf" srcId="{E428DDED-7F6C-4E51-B434-F3A5FBB6B301}" destId="{542DF671-1534-4D37-846F-7D9654C83465}" srcOrd="9" destOrd="0" presId="urn:microsoft.com/office/officeart/2005/8/layout/default"/>
    <dgm:cxn modelId="{1241063F-89CE-44F4-AAFB-08166CC22EDD}" type="presParOf" srcId="{E428DDED-7F6C-4E51-B434-F3A5FBB6B301}" destId="{F6D78704-5C01-4C05-BAE4-D404BAB2AB7F}" srcOrd="10" destOrd="0" presId="urn:microsoft.com/office/officeart/2005/8/layout/default"/>
    <dgm:cxn modelId="{A32A5E35-5302-4473-8AE4-56D14EA56EE9}" type="presParOf" srcId="{E428DDED-7F6C-4E51-B434-F3A5FBB6B301}" destId="{392531D1-495F-4BAB-936F-2193EB223CC9}" srcOrd="11" destOrd="0" presId="urn:microsoft.com/office/officeart/2005/8/layout/default"/>
    <dgm:cxn modelId="{1CF1A9AE-6171-45CD-9AF9-5B462C057ED0}" type="presParOf" srcId="{E428DDED-7F6C-4E51-B434-F3A5FBB6B301}" destId="{9B1167D6-32C5-4FCC-9A92-1CDF26186AC6}" srcOrd="12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CF43F4F-DF49-46A6-B482-3F3E50FD4929}" type="doc">
      <dgm:prSet loTypeId="urn:microsoft.com/office/officeart/2011/layout/ConvergingText" loCatId="process" qsTypeId="urn:microsoft.com/office/officeart/2005/8/quickstyle/simple1" qsCatId="simple" csTypeId="urn:microsoft.com/office/officeart/2005/8/colors/accent0_3" csCatId="mainScheme" phldr="1"/>
      <dgm:spPr/>
      <dgm:t>
        <a:bodyPr/>
        <a:lstStyle/>
        <a:p>
          <a:endParaRPr lang="hr-HR"/>
        </a:p>
      </dgm:t>
    </dgm:pt>
    <dgm:pt modelId="{BD71B7F9-5E42-4105-832C-6E4F1D27DA06}">
      <dgm:prSet phldrT="[Text]"/>
      <dgm:spPr/>
      <dgm:t>
        <a:bodyPr/>
        <a:lstStyle/>
        <a:p>
          <a:r>
            <a:rPr lang="hr-HR" dirty="0"/>
            <a:t>S3</a:t>
          </a:r>
        </a:p>
        <a:p>
          <a:r>
            <a:rPr lang="hr-HR" dirty="0"/>
            <a:t>2.0</a:t>
          </a:r>
        </a:p>
      </dgm:t>
    </dgm:pt>
    <dgm:pt modelId="{AA14B323-9AEF-47D4-AF02-BC0203DA49F5}" type="parTrans" cxnId="{546161F6-9E28-4AC9-A52D-A22D0C282AFC}">
      <dgm:prSet/>
      <dgm:spPr/>
      <dgm:t>
        <a:bodyPr/>
        <a:lstStyle/>
        <a:p>
          <a:endParaRPr lang="hr-HR"/>
        </a:p>
      </dgm:t>
    </dgm:pt>
    <dgm:pt modelId="{68B08266-9D45-4472-BDCC-3EEB3083EB0E}" type="sibTrans" cxnId="{546161F6-9E28-4AC9-A52D-A22D0C282AFC}">
      <dgm:prSet/>
      <dgm:spPr/>
      <dgm:t>
        <a:bodyPr/>
        <a:lstStyle/>
        <a:p>
          <a:endParaRPr lang="hr-HR"/>
        </a:p>
      </dgm:t>
    </dgm:pt>
    <dgm:pt modelId="{240C4F15-D424-4572-BDE5-F0CDAB06FC93}">
      <dgm:prSet phldrT="[Text]"/>
      <dgm:spPr/>
      <dgm:t>
        <a:bodyPr/>
        <a:lstStyle/>
        <a:p>
          <a:r>
            <a:rPr lang="hr-HR" dirty="0"/>
            <a:t>S3 1.0</a:t>
          </a:r>
        </a:p>
      </dgm:t>
    </dgm:pt>
    <dgm:pt modelId="{D11AF023-FF82-446C-9A79-DE172791AF6A}" type="parTrans" cxnId="{A477E0DB-9218-4AAC-9934-11DCABEEB491}">
      <dgm:prSet/>
      <dgm:spPr/>
      <dgm:t>
        <a:bodyPr/>
        <a:lstStyle/>
        <a:p>
          <a:endParaRPr lang="hr-HR"/>
        </a:p>
      </dgm:t>
    </dgm:pt>
    <dgm:pt modelId="{2BF25D97-8D3A-400E-A4C8-5DA3609518AB}" type="sibTrans" cxnId="{A477E0DB-9218-4AAC-9934-11DCABEEB491}">
      <dgm:prSet/>
      <dgm:spPr/>
      <dgm:t>
        <a:bodyPr/>
        <a:lstStyle/>
        <a:p>
          <a:endParaRPr lang="hr-HR"/>
        </a:p>
      </dgm:t>
    </dgm:pt>
    <dgm:pt modelId="{5AF27D42-8F11-48E3-8148-8FF8D05D428F}">
      <dgm:prSet phldrT="[Text]"/>
      <dgm:spPr/>
      <dgm:t>
        <a:bodyPr/>
        <a:lstStyle/>
        <a:p>
          <a:r>
            <a:rPr lang="hr-HR" dirty="0"/>
            <a:t>Zelena i digitalna tranzicija</a:t>
          </a:r>
        </a:p>
      </dgm:t>
    </dgm:pt>
    <dgm:pt modelId="{E91CADD5-637C-4E56-BBDA-6E3CD71EEA94}" type="parTrans" cxnId="{5B57D579-6FB9-4BC7-BC6B-B3981A1063B4}">
      <dgm:prSet/>
      <dgm:spPr/>
      <dgm:t>
        <a:bodyPr/>
        <a:lstStyle/>
        <a:p>
          <a:endParaRPr lang="hr-HR"/>
        </a:p>
      </dgm:t>
    </dgm:pt>
    <dgm:pt modelId="{E51E492E-46B2-4CAA-B2BB-C48F154B9911}" type="sibTrans" cxnId="{5B57D579-6FB9-4BC7-BC6B-B3981A1063B4}">
      <dgm:prSet/>
      <dgm:spPr/>
      <dgm:t>
        <a:bodyPr/>
        <a:lstStyle/>
        <a:p>
          <a:endParaRPr lang="hr-HR"/>
        </a:p>
      </dgm:t>
    </dgm:pt>
    <dgm:pt modelId="{E539AF90-1063-46F1-862B-B4CCB277D0E3}">
      <dgm:prSet phldrT="[Text]"/>
      <dgm:spPr/>
      <dgm:t>
        <a:bodyPr/>
        <a:lstStyle/>
        <a:p>
          <a:r>
            <a:rPr lang="hr-HR" baseline="0" dirty="0"/>
            <a:t>Industrijska tranzicija regija</a:t>
          </a:r>
          <a:endParaRPr lang="hr-HR" dirty="0"/>
        </a:p>
      </dgm:t>
    </dgm:pt>
    <dgm:pt modelId="{B5F35243-327E-41F4-AFA6-2F6C24B1ECC7}" type="parTrans" cxnId="{A5DD9AB7-AE01-409A-85F4-39D12854AD9F}">
      <dgm:prSet/>
      <dgm:spPr/>
      <dgm:t>
        <a:bodyPr/>
        <a:lstStyle/>
        <a:p>
          <a:endParaRPr lang="hr-HR"/>
        </a:p>
      </dgm:t>
    </dgm:pt>
    <dgm:pt modelId="{6B360F91-EC3D-495E-8EE1-7FF7931D9D1A}" type="sibTrans" cxnId="{A5DD9AB7-AE01-409A-85F4-39D12854AD9F}">
      <dgm:prSet/>
      <dgm:spPr/>
      <dgm:t>
        <a:bodyPr/>
        <a:lstStyle/>
        <a:p>
          <a:endParaRPr lang="hr-HR"/>
        </a:p>
      </dgm:t>
    </dgm:pt>
    <dgm:pt modelId="{46B8902A-C06D-4110-A4D8-C51430FED693}" type="pres">
      <dgm:prSet presAssocID="{6CF43F4F-DF49-46A6-B482-3F3E50FD4929}" presName="Name0" presStyleCnt="0">
        <dgm:presLayoutVars>
          <dgm:chMax/>
          <dgm:chPref val="1"/>
          <dgm:dir/>
          <dgm:animOne val="branch"/>
          <dgm:animLvl val="lvl"/>
          <dgm:resizeHandles/>
        </dgm:presLayoutVars>
      </dgm:prSet>
      <dgm:spPr/>
    </dgm:pt>
    <dgm:pt modelId="{9F2EAF79-CFB1-4DC5-9B2B-E4C541045733}" type="pres">
      <dgm:prSet presAssocID="{BD71B7F9-5E42-4105-832C-6E4F1D27DA06}" presName="composite" presStyleCnt="0"/>
      <dgm:spPr/>
    </dgm:pt>
    <dgm:pt modelId="{C7D9AB4F-50D3-400A-97A6-FB1171B9BA8E}" type="pres">
      <dgm:prSet presAssocID="{BD71B7F9-5E42-4105-832C-6E4F1D27DA06}" presName="ParentAccent1" presStyleLbl="alignNode1" presStyleIdx="0" presStyleCnt="34"/>
      <dgm:spPr/>
    </dgm:pt>
    <dgm:pt modelId="{2C7D6F0C-2C97-4D65-9AE4-61783AAB7435}" type="pres">
      <dgm:prSet presAssocID="{BD71B7F9-5E42-4105-832C-6E4F1D27DA06}" presName="ParentAccent2" presStyleLbl="alignNode1" presStyleIdx="1" presStyleCnt="34"/>
      <dgm:spPr/>
    </dgm:pt>
    <dgm:pt modelId="{2F4185F9-40C3-4A2C-857C-29202F01312D}" type="pres">
      <dgm:prSet presAssocID="{BD71B7F9-5E42-4105-832C-6E4F1D27DA06}" presName="ParentAccent3" presStyleLbl="alignNode1" presStyleIdx="2" presStyleCnt="34"/>
      <dgm:spPr/>
    </dgm:pt>
    <dgm:pt modelId="{502BF950-CD23-46D1-9413-ED14F2B379D9}" type="pres">
      <dgm:prSet presAssocID="{BD71B7F9-5E42-4105-832C-6E4F1D27DA06}" presName="ParentAccent4" presStyleLbl="alignNode1" presStyleIdx="3" presStyleCnt="34"/>
      <dgm:spPr/>
    </dgm:pt>
    <dgm:pt modelId="{655A8D0C-FFDB-4A3D-B589-9A62DA1DAF70}" type="pres">
      <dgm:prSet presAssocID="{BD71B7F9-5E42-4105-832C-6E4F1D27DA06}" presName="ParentAccent5" presStyleLbl="alignNode1" presStyleIdx="4" presStyleCnt="34"/>
      <dgm:spPr/>
    </dgm:pt>
    <dgm:pt modelId="{89DC2F2B-3890-4DB7-B238-A6075BCDAFA6}" type="pres">
      <dgm:prSet presAssocID="{BD71B7F9-5E42-4105-832C-6E4F1D27DA06}" presName="ParentAccent6" presStyleLbl="alignNode1" presStyleIdx="5" presStyleCnt="34"/>
      <dgm:spPr/>
    </dgm:pt>
    <dgm:pt modelId="{E6062A5D-76DA-4CCD-B01D-D40D722BCCBF}" type="pres">
      <dgm:prSet presAssocID="{BD71B7F9-5E42-4105-832C-6E4F1D27DA06}" presName="ParentAccent7" presStyleLbl="alignNode1" presStyleIdx="6" presStyleCnt="34"/>
      <dgm:spPr/>
    </dgm:pt>
    <dgm:pt modelId="{CF9EACB7-424E-4363-B00B-D810900B4567}" type="pres">
      <dgm:prSet presAssocID="{BD71B7F9-5E42-4105-832C-6E4F1D27DA06}" presName="ParentAccent8" presStyleLbl="alignNode1" presStyleIdx="7" presStyleCnt="34"/>
      <dgm:spPr/>
    </dgm:pt>
    <dgm:pt modelId="{572773E1-3078-4CCF-A45A-572C72A83E27}" type="pres">
      <dgm:prSet presAssocID="{BD71B7F9-5E42-4105-832C-6E4F1D27DA06}" presName="ParentAccent9" presStyleLbl="alignNode1" presStyleIdx="8" presStyleCnt="34"/>
      <dgm:spPr/>
    </dgm:pt>
    <dgm:pt modelId="{618B8F93-9997-403F-9EFE-DC369918F864}" type="pres">
      <dgm:prSet presAssocID="{BD71B7F9-5E42-4105-832C-6E4F1D27DA06}" presName="ParentAccent10" presStyleLbl="alignNode1" presStyleIdx="9" presStyleCnt="34"/>
      <dgm:spPr/>
    </dgm:pt>
    <dgm:pt modelId="{94694432-E4F0-4607-8CDD-02939E82EC17}" type="pres">
      <dgm:prSet presAssocID="{BD71B7F9-5E42-4105-832C-6E4F1D27DA06}" presName="Parent" presStyleLbl="alignNode1" presStyleIdx="10" presStyleCnt="34">
        <dgm:presLayoutVars>
          <dgm:chMax val="5"/>
          <dgm:chPref val="3"/>
          <dgm:bulletEnabled val="1"/>
        </dgm:presLayoutVars>
      </dgm:prSet>
      <dgm:spPr/>
    </dgm:pt>
    <dgm:pt modelId="{D132ECFF-28B9-4114-A985-84CBA7BFC8BE}" type="pres">
      <dgm:prSet presAssocID="{240C4F15-D424-4572-BDE5-F0CDAB06FC93}" presName="Child1Accent1" presStyleLbl="alignNode1" presStyleIdx="11" presStyleCnt="34"/>
      <dgm:spPr/>
    </dgm:pt>
    <dgm:pt modelId="{302ADA2A-AC50-47C5-B81A-50CE09B048B0}" type="pres">
      <dgm:prSet presAssocID="{240C4F15-D424-4572-BDE5-F0CDAB06FC93}" presName="Child1Accent2" presStyleLbl="alignNode1" presStyleIdx="12" presStyleCnt="34"/>
      <dgm:spPr/>
    </dgm:pt>
    <dgm:pt modelId="{D0F5B30B-8489-4393-A78A-0F4CC7885C48}" type="pres">
      <dgm:prSet presAssocID="{240C4F15-D424-4572-BDE5-F0CDAB06FC93}" presName="Child1Accent3" presStyleLbl="alignNode1" presStyleIdx="13" presStyleCnt="34"/>
      <dgm:spPr/>
    </dgm:pt>
    <dgm:pt modelId="{04D331AA-1548-471C-99C9-C07522EBC941}" type="pres">
      <dgm:prSet presAssocID="{240C4F15-D424-4572-BDE5-F0CDAB06FC93}" presName="Child1Accent4" presStyleLbl="alignNode1" presStyleIdx="14" presStyleCnt="34"/>
      <dgm:spPr/>
    </dgm:pt>
    <dgm:pt modelId="{E78CF24B-743A-4F87-AF76-878FC8F26C92}" type="pres">
      <dgm:prSet presAssocID="{240C4F15-D424-4572-BDE5-F0CDAB06FC93}" presName="Child1Accent5" presStyleLbl="alignNode1" presStyleIdx="15" presStyleCnt="34"/>
      <dgm:spPr/>
    </dgm:pt>
    <dgm:pt modelId="{46046232-8E74-4A37-994C-B72B5CD72935}" type="pres">
      <dgm:prSet presAssocID="{240C4F15-D424-4572-BDE5-F0CDAB06FC93}" presName="Child1Accent6" presStyleLbl="alignNode1" presStyleIdx="16" presStyleCnt="34"/>
      <dgm:spPr/>
    </dgm:pt>
    <dgm:pt modelId="{1F84F362-1EF4-44B6-B7DB-C9684EA73F5C}" type="pres">
      <dgm:prSet presAssocID="{240C4F15-D424-4572-BDE5-F0CDAB06FC93}" presName="Child1Accent7" presStyleLbl="alignNode1" presStyleIdx="17" presStyleCnt="34"/>
      <dgm:spPr/>
    </dgm:pt>
    <dgm:pt modelId="{DA073B3E-5DAD-4448-8302-575448507483}" type="pres">
      <dgm:prSet presAssocID="{240C4F15-D424-4572-BDE5-F0CDAB06FC93}" presName="Child1Accent8" presStyleLbl="alignNode1" presStyleIdx="18" presStyleCnt="34"/>
      <dgm:spPr/>
    </dgm:pt>
    <dgm:pt modelId="{EC56C542-A062-4BF2-841D-DC9B284A2CAB}" type="pres">
      <dgm:prSet presAssocID="{240C4F15-D424-4572-BDE5-F0CDAB06FC93}" presName="Child1Accent9" presStyleLbl="alignNode1" presStyleIdx="19" presStyleCnt="34"/>
      <dgm:spPr/>
    </dgm:pt>
    <dgm:pt modelId="{D15447B9-03FE-4DF5-9F6A-F2BE544952D7}" type="pres">
      <dgm:prSet presAssocID="{240C4F15-D424-4572-BDE5-F0CDAB06FC93}" presName="Child1" presStyleLbl="revTx" presStyleIdx="0" presStyleCnt="3">
        <dgm:presLayoutVars>
          <dgm:chMax/>
          <dgm:chPref val="0"/>
          <dgm:bulletEnabled val="1"/>
        </dgm:presLayoutVars>
      </dgm:prSet>
      <dgm:spPr/>
    </dgm:pt>
    <dgm:pt modelId="{8D25E1B6-8959-44D6-93C3-4638B2C39008}" type="pres">
      <dgm:prSet presAssocID="{5AF27D42-8F11-48E3-8148-8FF8D05D428F}" presName="Child2Accent1" presStyleLbl="alignNode1" presStyleIdx="20" presStyleCnt="34"/>
      <dgm:spPr/>
    </dgm:pt>
    <dgm:pt modelId="{DBB19A9F-D90F-4621-959C-D4E97D68ECD3}" type="pres">
      <dgm:prSet presAssocID="{5AF27D42-8F11-48E3-8148-8FF8D05D428F}" presName="Child2Accent2" presStyleLbl="alignNode1" presStyleIdx="21" presStyleCnt="34"/>
      <dgm:spPr/>
    </dgm:pt>
    <dgm:pt modelId="{7097EAEF-BE07-4776-B4F7-A8663951885A}" type="pres">
      <dgm:prSet presAssocID="{5AF27D42-8F11-48E3-8148-8FF8D05D428F}" presName="Child2Accent3" presStyleLbl="alignNode1" presStyleIdx="22" presStyleCnt="34"/>
      <dgm:spPr/>
    </dgm:pt>
    <dgm:pt modelId="{FAA6207F-C98A-4BC8-B34A-0731ED5FDBBF}" type="pres">
      <dgm:prSet presAssocID="{5AF27D42-8F11-48E3-8148-8FF8D05D428F}" presName="Child2Accent4" presStyleLbl="alignNode1" presStyleIdx="23" presStyleCnt="34"/>
      <dgm:spPr/>
    </dgm:pt>
    <dgm:pt modelId="{7A59F6C3-6D8F-4CC8-8D8E-7F56AB34773E}" type="pres">
      <dgm:prSet presAssocID="{5AF27D42-8F11-48E3-8148-8FF8D05D428F}" presName="Child2Accent5" presStyleLbl="alignNode1" presStyleIdx="24" presStyleCnt="34"/>
      <dgm:spPr/>
    </dgm:pt>
    <dgm:pt modelId="{F5046C3D-F8B1-4692-89BF-E93F86AE8C46}" type="pres">
      <dgm:prSet presAssocID="{5AF27D42-8F11-48E3-8148-8FF8D05D428F}" presName="Child2Accent6" presStyleLbl="alignNode1" presStyleIdx="25" presStyleCnt="34"/>
      <dgm:spPr/>
    </dgm:pt>
    <dgm:pt modelId="{DC4C0386-40FE-44A1-85AC-E8D6D1421125}" type="pres">
      <dgm:prSet presAssocID="{5AF27D42-8F11-48E3-8148-8FF8D05D428F}" presName="Child2Accent7" presStyleLbl="alignNode1" presStyleIdx="26" presStyleCnt="34"/>
      <dgm:spPr/>
    </dgm:pt>
    <dgm:pt modelId="{FD26F526-4ABE-45A5-ADF6-111B1D31102B}" type="pres">
      <dgm:prSet presAssocID="{5AF27D42-8F11-48E3-8148-8FF8D05D428F}" presName="Child2" presStyleLbl="revTx" presStyleIdx="1" presStyleCnt="3">
        <dgm:presLayoutVars>
          <dgm:chMax/>
          <dgm:chPref val="0"/>
          <dgm:bulletEnabled val="1"/>
        </dgm:presLayoutVars>
      </dgm:prSet>
      <dgm:spPr/>
    </dgm:pt>
    <dgm:pt modelId="{72366A97-08DC-4D02-9B12-9138EDC63338}" type="pres">
      <dgm:prSet presAssocID="{E539AF90-1063-46F1-862B-B4CCB277D0E3}" presName="Child3Accent1" presStyleLbl="alignNode1" presStyleIdx="27" presStyleCnt="34"/>
      <dgm:spPr/>
    </dgm:pt>
    <dgm:pt modelId="{4C1BBCD7-FC80-45CA-A629-0B917E284639}" type="pres">
      <dgm:prSet presAssocID="{E539AF90-1063-46F1-862B-B4CCB277D0E3}" presName="Child3Accent2" presStyleLbl="alignNode1" presStyleIdx="28" presStyleCnt="34"/>
      <dgm:spPr/>
    </dgm:pt>
    <dgm:pt modelId="{881E5E94-3D18-4473-8DDD-823C78ABA823}" type="pres">
      <dgm:prSet presAssocID="{E539AF90-1063-46F1-862B-B4CCB277D0E3}" presName="Child3Accent3" presStyleLbl="alignNode1" presStyleIdx="29" presStyleCnt="34"/>
      <dgm:spPr/>
    </dgm:pt>
    <dgm:pt modelId="{8C0B69AB-7FF0-4467-A6A3-4088F127ADC4}" type="pres">
      <dgm:prSet presAssocID="{E539AF90-1063-46F1-862B-B4CCB277D0E3}" presName="Child3Accent4" presStyleLbl="alignNode1" presStyleIdx="30" presStyleCnt="34"/>
      <dgm:spPr/>
    </dgm:pt>
    <dgm:pt modelId="{6B8029A9-E692-4DD0-BF04-ABFE0944AFC2}" type="pres">
      <dgm:prSet presAssocID="{E539AF90-1063-46F1-862B-B4CCB277D0E3}" presName="Child3Accent5" presStyleLbl="alignNode1" presStyleIdx="31" presStyleCnt="34"/>
      <dgm:spPr/>
    </dgm:pt>
    <dgm:pt modelId="{34D39B4D-3118-4E7E-9D60-5D38FCD0B6BD}" type="pres">
      <dgm:prSet presAssocID="{E539AF90-1063-46F1-862B-B4CCB277D0E3}" presName="Child3Accent6" presStyleLbl="alignNode1" presStyleIdx="32" presStyleCnt="34"/>
      <dgm:spPr/>
    </dgm:pt>
    <dgm:pt modelId="{54169B3F-1DDA-4501-A7C0-51C0CBD3311B}" type="pres">
      <dgm:prSet presAssocID="{E539AF90-1063-46F1-862B-B4CCB277D0E3}" presName="Child3Accent7" presStyleLbl="alignNode1" presStyleIdx="33" presStyleCnt="34"/>
      <dgm:spPr/>
    </dgm:pt>
    <dgm:pt modelId="{D22CC378-5A5D-476E-89A7-56035C3369D4}" type="pres">
      <dgm:prSet presAssocID="{E539AF90-1063-46F1-862B-B4CCB277D0E3}" presName="Child3" presStyleLbl="revTx" presStyleIdx="2" presStyleCnt="3">
        <dgm:presLayoutVars>
          <dgm:chMax/>
          <dgm:chPref val="0"/>
          <dgm:bulletEnabled val="1"/>
        </dgm:presLayoutVars>
      </dgm:prSet>
      <dgm:spPr/>
    </dgm:pt>
  </dgm:ptLst>
  <dgm:cxnLst>
    <dgm:cxn modelId="{18297F5D-8D84-4D41-A094-DF4DF9FE00F2}" type="presOf" srcId="{5AF27D42-8F11-48E3-8148-8FF8D05D428F}" destId="{FD26F526-4ABE-45A5-ADF6-111B1D31102B}" srcOrd="0" destOrd="0" presId="urn:microsoft.com/office/officeart/2011/layout/ConvergingText"/>
    <dgm:cxn modelId="{66DC6558-8304-445A-A95A-760B1278F925}" type="presOf" srcId="{E539AF90-1063-46F1-862B-B4CCB277D0E3}" destId="{D22CC378-5A5D-476E-89A7-56035C3369D4}" srcOrd="0" destOrd="0" presId="urn:microsoft.com/office/officeart/2011/layout/ConvergingText"/>
    <dgm:cxn modelId="{5B57D579-6FB9-4BC7-BC6B-B3981A1063B4}" srcId="{BD71B7F9-5E42-4105-832C-6E4F1D27DA06}" destId="{5AF27D42-8F11-48E3-8148-8FF8D05D428F}" srcOrd="1" destOrd="0" parTransId="{E91CADD5-637C-4E56-BBDA-6E3CD71EEA94}" sibTransId="{E51E492E-46B2-4CAA-B2BB-C48F154B9911}"/>
    <dgm:cxn modelId="{A5DD9AB7-AE01-409A-85F4-39D12854AD9F}" srcId="{BD71B7F9-5E42-4105-832C-6E4F1D27DA06}" destId="{E539AF90-1063-46F1-862B-B4CCB277D0E3}" srcOrd="2" destOrd="0" parTransId="{B5F35243-327E-41F4-AFA6-2F6C24B1ECC7}" sibTransId="{6B360F91-EC3D-495E-8EE1-7FF7931D9D1A}"/>
    <dgm:cxn modelId="{A477E0DB-9218-4AAC-9934-11DCABEEB491}" srcId="{BD71B7F9-5E42-4105-832C-6E4F1D27DA06}" destId="{240C4F15-D424-4572-BDE5-F0CDAB06FC93}" srcOrd="0" destOrd="0" parTransId="{D11AF023-FF82-446C-9A79-DE172791AF6A}" sibTransId="{2BF25D97-8D3A-400E-A4C8-5DA3609518AB}"/>
    <dgm:cxn modelId="{2C76A7EC-5186-4A87-B879-3BF306522ABF}" type="presOf" srcId="{BD71B7F9-5E42-4105-832C-6E4F1D27DA06}" destId="{94694432-E4F0-4607-8CDD-02939E82EC17}" srcOrd="0" destOrd="0" presId="urn:microsoft.com/office/officeart/2011/layout/ConvergingText"/>
    <dgm:cxn modelId="{73D963F0-1A83-4AD4-884E-1CDC9EEAAC60}" type="presOf" srcId="{240C4F15-D424-4572-BDE5-F0CDAB06FC93}" destId="{D15447B9-03FE-4DF5-9F6A-F2BE544952D7}" srcOrd="0" destOrd="0" presId="urn:microsoft.com/office/officeart/2011/layout/ConvergingText"/>
    <dgm:cxn modelId="{546161F6-9E28-4AC9-A52D-A22D0C282AFC}" srcId="{6CF43F4F-DF49-46A6-B482-3F3E50FD4929}" destId="{BD71B7F9-5E42-4105-832C-6E4F1D27DA06}" srcOrd="0" destOrd="0" parTransId="{AA14B323-9AEF-47D4-AF02-BC0203DA49F5}" sibTransId="{68B08266-9D45-4472-BDCC-3EEB3083EB0E}"/>
    <dgm:cxn modelId="{217BF8FF-47ED-4F99-B345-75CD05AF18CF}" type="presOf" srcId="{6CF43F4F-DF49-46A6-B482-3F3E50FD4929}" destId="{46B8902A-C06D-4110-A4D8-C51430FED693}" srcOrd="0" destOrd="0" presId="urn:microsoft.com/office/officeart/2011/layout/ConvergingText"/>
    <dgm:cxn modelId="{864DB890-9471-4D41-B448-E25F72E5874D}" type="presParOf" srcId="{46B8902A-C06D-4110-A4D8-C51430FED693}" destId="{9F2EAF79-CFB1-4DC5-9B2B-E4C541045733}" srcOrd="0" destOrd="0" presId="urn:microsoft.com/office/officeart/2011/layout/ConvergingText"/>
    <dgm:cxn modelId="{F85754D9-7B9F-4B3D-B2B4-203322C01694}" type="presParOf" srcId="{9F2EAF79-CFB1-4DC5-9B2B-E4C541045733}" destId="{C7D9AB4F-50D3-400A-97A6-FB1171B9BA8E}" srcOrd="0" destOrd="0" presId="urn:microsoft.com/office/officeart/2011/layout/ConvergingText"/>
    <dgm:cxn modelId="{C2C0B8E5-631D-45AB-87A8-391C7449D48E}" type="presParOf" srcId="{9F2EAF79-CFB1-4DC5-9B2B-E4C541045733}" destId="{2C7D6F0C-2C97-4D65-9AE4-61783AAB7435}" srcOrd="1" destOrd="0" presId="urn:microsoft.com/office/officeart/2011/layout/ConvergingText"/>
    <dgm:cxn modelId="{CF4A30DB-BB32-4503-BFC6-F65727952F2A}" type="presParOf" srcId="{9F2EAF79-CFB1-4DC5-9B2B-E4C541045733}" destId="{2F4185F9-40C3-4A2C-857C-29202F01312D}" srcOrd="2" destOrd="0" presId="urn:microsoft.com/office/officeart/2011/layout/ConvergingText"/>
    <dgm:cxn modelId="{C7A2EBA4-31F1-41E6-9FBB-B308008BB305}" type="presParOf" srcId="{9F2EAF79-CFB1-4DC5-9B2B-E4C541045733}" destId="{502BF950-CD23-46D1-9413-ED14F2B379D9}" srcOrd="3" destOrd="0" presId="urn:microsoft.com/office/officeart/2011/layout/ConvergingText"/>
    <dgm:cxn modelId="{A06212DB-C683-452C-A07A-B1A7D32D2987}" type="presParOf" srcId="{9F2EAF79-CFB1-4DC5-9B2B-E4C541045733}" destId="{655A8D0C-FFDB-4A3D-B589-9A62DA1DAF70}" srcOrd="4" destOrd="0" presId="urn:microsoft.com/office/officeart/2011/layout/ConvergingText"/>
    <dgm:cxn modelId="{B908B2D1-4B71-43E8-91A2-9B1765B6DE54}" type="presParOf" srcId="{9F2EAF79-CFB1-4DC5-9B2B-E4C541045733}" destId="{89DC2F2B-3890-4DB7-B238-A6075BCDAFA6}" srcOrd="5" destOrd="0" presId="urn:microsoft.com/office/officeart/2011/layout/ConvergingText"/>
    <dgm:cxn modelId="{83E1A56C-EFF8-4FB4-98B8-26F688E40977}" type="presParOf" srcId="{9F2EAF79-CFB1-4DC5-9B2B-E4C541045733}" destId="{E6062A5D-76DA-4CCD-B01D-D40D722BCCBF}" srcOrd="6" destOrd="0" presId="urn:microsoft.com/office/officeart/2011/layout/ConvergingText"/>
    <dgm:cxn modelId="{7C7CEA1E-DF62-4F08-9B75-4FC89CA0C917}" type="presParOf" srcId="{9F2EAF79-CFB1-4DC5-9B2B-E4C541045733}" destId="{CF9EACB7-424E-4363-B00B-D810900B4567}" srcOrd="7" destOrd="0" presId="urn:microsoft.com/office/officeart/2011/layout/ConvergingText"/>
    <dgm:cxn modelId="{ECD3B034-2D06-4D32-9690-D1A6BA85FB80}" type="presParOf" srcId="{9F2EAF79-CFB1-4DC5-9B2B-E4C541045733}" destId="{572773E1-3078-4CCF-A45A-572C72A83E27}" srcOrd="8" destOrd="0" presId="urn:microsoft.com/office/officeart/2011/layout/ConvergingText"/>
    <dgm:cxn modelId="{725EB8FF-209C-4937-90DE-6B98F8896F30}" type="presParOf" srcId="{9F2EAF79-CFB1-4DC5-9B2B-E4C541045733}" destId="{618B8F93-9997-403F-9EFE-DC369918F864}" srcOrd="9" destOrd="0" presId="urn:microsoft.com/office/officeart/2011/layout/ConvergingText"/>
    <dgm:cxn modelId="{1B56CEC7-81B4-4DBD-B899-791BE6A84323}" type="presParOf" srcId="{9F2EAF79-CFB1-4DC5-9B2B-E4C541045733}" destId="{94694432-E4F0-4607-8CDD-02939E82EC17}" srcOrd="10" destOrd="0" presId="urn:microsoft.com/office/officeart/2011/layout/ConvergingText"/>
    <dgm:cxn modelId="{2E2B0D04-3C49-44B8-B0C3-C88D5F2E09DA}" type="presParOf" srcId="{9F2EAF79-CFB1-4DC5-9B2B-E4C541045733}" destId="{D132ECFF-28B9-4114-A985-84CBA7BFC8BE}" srcOrd="11" destOrd="0" presId="urn:microsoft.com/office/officeart/2011/layout/ConvergingText"/>
    <dgm:cxn modelId="{99FF7A46-8559-4F45-BC42-C5F60A2DD698}" type="presParOf" srcId="{9F2EAF79-CFB1-4DC5-9B2B-E4C541045733}" destId="{302ADA2A-AC50-47C5-B81A-50CE09B048B0}" srcOrd="12" destOrd="0" presId="urn:microsoft.com/office/officeart/2011/layout/ConvergingText"/>
    <dgm:cxn modelId="{9B40E74F-CF37-4D4B-976E-748FD4F40728}" type="presParOf" srcId="{9F2EAF79-CFB1-4DC5-9B2B-E4C541045733}" destId="{D0F5B30B-8489-4393-A78A-0F4CC7885C48}" srcOrd="13" destOrd="0" presId="urn:microsoft.com/office/officeart/2011/layout/ConvergingText"/>
    <dgm:cxn modelId="{90B10452-C710-4A7F-9CBE-A371E9AB1EAC}" type="presParOf" srcId="{9F2EAF79-CFB1-4DC5-9B2B-E4C541045733}" destId="{04D331AA-1548-471C-99C9-C07522EBC941}" srcOrd="14" destOrd="0" presId="urn:microsoft.com/office/officeart/2011/layout/ConvergingText"/>
    <dgm:cxn modelId="{E231DA0C-D753-4CF8-A703-1970B5893B98}" type="presParOf" srcId="{9F2EAF79-CFB1-4DC5-9B2B-E4C541045733}" destId="{E78CF24B-743A-4F87-AF76-878FC8F26C92}" srcOrd="15" destOrd="0" presId="urn:microsoft.com/office/officeart/2011/layout/ConvergingText"/>
    <dgm:cxn modelId="{B8393D6B-7B11-4A2B-B117-E21BF4E51F4A}" type="presParOf" srcId="{9F2EAF79-CFB1-4DC5-9B2B-E4C541045733}" destId="{46046232-8E74-4A37-994C-B72B5CD72935}" srcOrd="16" destOrd="0" presId="urn:microsoft.com/office/officeart/2011/layout/ConvergingText"/>
    <dgm:cxn modelId="{5F14AA3A-0575-4197-A306-80B9A6F5C793}" type="presParOf" srcId="{9F2EAF79-CFB1-4DC5-9B2B-E4C541045733}" destId="{1F84F362-1EF4-44B6-B7DB-C9684EA73F5C}" srcOrd="17" destOrd="0" presId="urn:microsoft.com/office/officeart/2011/layout/ConvergingText"/>
    <dgm:cxn modelId="{A5AF00A2-70AF-45E0-BEF1-EC68A756E127}" type="presParOf" srcId="{9F2EAF79-CFB1-4DC5-9B2B-E4C541045733}" destId="{DA073B3E-5DAD-4448-8302-575448507483}" srcOrd="18" destOrd="0" presId="urn:microsoft.com/office/officeart/2011/layout/ConvergingText"/>
    <dgm:cxn modelId="{8F600FC9-E0F6-4823-AC19-40F94C4DDA59}" type="presParOf" srcId="{9F2EAF79-CFB1-4DC5-9B2B-E4C541045733}" destId="{EC56C542-A062-4BF2-841D-DC9B284A2CAB}" srcOrd="19" destOrd="0" presId="urn:microsoft.com/office/officeart/2011/layout/ConvergingText"/>
    <dgm:cxn modelId="{ED8B14F4-7B61-47FF-ACF0-0CC1A10E0166}" type="presParOf" srcId="{9F2EAF79-CFB1-4DC5-9B2B-E4C541045733}" destId="{D15447B9-03FE-4DF5-9F6A-F2BE544952D7}" srcOrd="20" destOrd="0" presId="urn:microsoft.com/office/officeart/2011/layout/ConvergingText"/>
    <dgm:cxn modelId="{034A8A83-80A8-49D4-B884-667B55F7F9BD}" type="presParOf" srcId="{9F2EAF79-CFB1-4DC5-9B2B-E4C541045733}" destId="{8D25E1B6-8959-44D6-93C3-4638B2C39008}" srcOrd="21" destOrd="0" presId="urn:microsoft.com/office/officeart/2011/layout/ConvergingText"/>
    <dgm:cxn modelId="{206DACE8-56CD-4DA0-B74F-448D620956F5}" type="presParOf" srcId="{9F2EAF79-CFB1-4DC5-9B2B-E4C541045733}" destId="{DBB19A9F-D90F-4621-959C-D4E97D68ECD3}" srcOrd="22" destOrd="0" presId="urn:microsoft.com/office/officeart/2011/layout/ConvergingText"/>
    <dgm:cxn modelId="{4B7137AA-37CE-41BE-A621-24A5A4FAD7D3}" type="presParOf" srcId="{9F2EAF79-CFB1-4DC5-9B2B-E4C541045733}" destId="{7097EAEF-BE07-4776-B4F7-A8663951885A}" srcOrd="23" destOrd="0" presId="urn:microsoft.com/office/officeart/2011/layout/ConvergingText"/>
    <dgm:cxn modelId="{0313C693-BBB8-4C9F-B99C-A1408FCD1E2A}" type="presParOf" srcId="{9F2EAF79-CFB1-4DC5-9B2B-E4C541045733}" destId="{FAA6207F-C98A-4BC8-B34A-0731ED5FDBBF}" srcOrd="24" destOrd="0" presId="urn:microsoft.com/office/officeart/2011/layout/ConvergingText"/>
    <dgm:cxn modelId="{54C06ABD-C4C8-4AEF-BC92-96F9515660E1}" type="presParOf" srcId="{9F2EAF79-CFB1-4DC5-9B2B-E4C541045733}" destId="{7A59F6C3-6D8F-4CC8-8D8E-7F56AB34773E}" srcOrd="25" destOrd="0" presId="urn:microsoft.com/office/officeart/2011/layout/ConvergingText"/>
    <dgm:cxn modelId="{FE272CD5-1FCC-4D0B-9496-F29588E96716}" type="presParOf" srcId="{9F2EAF79-CFB1-4DC5-9B2B-E4C541045733}" destId="{F5046C3D-F8B1-4692-89BF-E93F86AE8C46}" srcOrd="26" destOrd="0" presId="urn:microsoft.com/office/officeart/2011/layout/ConvergingText"/>
    <dgm:cxn modelId="{9D708877-0DE8-4C0E-BAC3-D6DD403FBB8D}" type="presParOf" srcId="{9F2EAF79-CFB1-4DC5-9B2B-E4C541045733}" destId="{DC4C0386-40FE-44A1-85AC-E8D6D1421125}" srcOrd="27" destOrd="0" presId="urn:microsoft.com/office/officeart/2011/layout/ConvergingText"/>
    <dgm:cxn modelId="{8EAA1ABD-21CC-4C13-A647-DA2F3F718481}" type="presParOf" srcId="{9F2EAF79-CFB1-4DC5-9B2B-E4C541045733}" destId="{FD26F526-4ABE-45A5-ADF6-111B1D31102B}" srcOrd="28" destOrd="0" presId="urn:microsoft.com/office/officeart/2011/layout/ConvergingText"/>
    <dgm:cxn modelId="{823CEA8B-6095-4EB2-B371-12DBAA872822}" type="presParOf" srcId="{9F2EAF79-CFB1-4DC5-9B2B-E4C541045733}" destId="{72366A97-08DC-4D02-9B12-9138EDC63338}" srcOrd="29" destOrd="0" presId="urn:microsoft.com/office/officeart/2011/layout/ConvergingText"/>
    <dgm:cxn modelId="{03A19053-943B-4E25-A0AD-53EB86CA9167}" type="presParOf" srcId="{9F2EAF79-CFB1-4DC5-9B2B-E4C541045733}" destId="{4C1BBCD7-FC80-45CA-A629-0B917E284639}" srcOrd="30" destOrd="0" presId="urn:microsoft.com/office/officeart/2011/layout/ConvergingText"/>
    <dgm:cxn modelId="{BAE60648-ACE6-49A4-B0A4-58FFA1346D4D}" type="presParOf" srcId="{9F2EAF79-CFB1-4DC5-9B2B-E4C541045733}" destId="{881E5E94-3D18-4473-8DDD-823C78ABA823}" srcOrd="31" destOrd="0" presId="urn:microsoft.com/office/officeart/2011/layout/ConvergingText"/>
    <dgm:cxn modelId="{4C11C8F2-4CA6-42E4-B1F7-34F212597A92}" type="presParOf" srcId="{9F2EAF79-CFB1-4DC5-9B2B-E4C541045733}" destId="{8C0B69AB-7FF0-4467-A6A3-4088F127ADC4}" srcOrd="32" destOrd="0" presId="urn:microsoft.com/office/officeart/2011/layout/ConvergingText"/>
    <dgm:cxn modelId="{55CCD204-1576-4FA7-AF88-BD8220493F77}" type="presParOf" srcId="{9F2EAF79-CFB1-4DC5-9B2B-E4C541045733}" destId="{6B8029A9-E692-4DD0-BF04-ABFE0944AFC2}" srcOrd="33" destOrd="0" presId="urn:microsoft.com/office/officeart/2011/layout/ConvergingText"/>
    <dgm:cxn modelId="{F9E75D25-5CE0-432A-938D-1FE41433CF44}" type="presParOf" srcId="{9F2EAF79-CFB1-4DC5-9B2B-E4C541045733}" destId="{34D39B4D-3118-4E7E-9D60-5D38FCD0B6BD}" srcOrd="34" destOrd="0" presId="urn:microsoft.com/office/officeart/2011/layout/ConvergingText"/>
    <dgm:cxn modelId="{4FA433BC-CF14-4E7C-8F03-CC8B85CD8BC3}" type="presParOf" srcId="{9F2EAF79-CFB1-4DC5-9B2B-E4C541045733}" destId="{54169B3F-1DDA-4501-A7C0-51C0CBD3311B}" srcOrd="35" destOrd="0" presId="urn:microsoft.com/office/officeart/2011/layout/ConvergingText"/>
    <dgm:cxn modelId="{E32EA5A5-4446-40EA-A86D-C250830DFE76}" type="presParOf" srcId="{9F2EAF79-CFB1-4DC5-9B2B-E4C541045733}" destId="{D22CC378-5A5D-476E-89A7-56035C3369D4}" srcOrd="36" destOrd="0" presId="urn:microsoft.com/office/officeart/2011/layout/ConvergingTex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C405B27-DE5F-475B-ABD7-D792629DCD33}" type="doc">
      <dgm:prSet loTypeId="urn:microsoft.com/office/officeart/2005/8/layout/matrix3" loCatId="matrix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hr-HR"/>
        </a:p>
      </dgm:t>
    </dgm:pt>
    <dgm:pt modelId="{926590A3-1343-449D-B042-18B5D8A646B7}">
      <dgm:prSet phldrT="[Text]"/>
      <dgm:spPr/>
      <dgm:t>
        <a:bodyPr/>
        <a:lstStyle/>
        <a:p>
          <a:r>
            <a:rPr lang="hr-HR" dirty="0"/>
            <a:t>Razvoj potpomognutih i brdsko-planinskih područja</a:t>
          </a:r>
        </a:p>
      </dgm:t>
    </dgm:pt>
    <dgm:pt modelId="{445CAD47-24F0-4304-A34D-726A33D48DEB}" type="parTrans" cxnId="{6900121B-938E-485C-8E5B-FA8BD1E0BA8A}">
      <dgm:prSet/>
      <dgm:spPr/>
      <dgm:t>
        <a:bodyPr/>
        <a:lstStyle/>
        <a:p>
          <a:endParaRPr lang="hr-HR"/>
        </a:p>
      </dgm:t>
    </dgm:pt>
    <dgm:pt modelId="{279C0194-1814-474B-A4B0-030CE3C617AE}" type="sibTrans" cxnId="{6900121B-938E-485C-8E5B-FA8BD1E0BA8A}">
      <dgm:prSet/>
      <dgm:spPr/>
      <dgm:t>
        <a:bodyPr/>
        <a:lstStyle/>
        <a:p>
          <a:endParaRPr lang="hr-HR"/>
        </a:p>
      </dgm:t>
    </dgm:pt>
    <dgm:pt modelId="{E881BC85-3022-4023-AA52-2C0B7277CC92}">
      <dgm:prSet phldrT="[Text]"/>
      <dgm:spPr/>
      <dgm:t>
        <a:bodyPr/>
        <a:lstStyle/>
        <a:p>
          <a:r>
            <a:rPr lang="hr-HR"/>
            <a:t>Razvoj pametnih i održivih gradova</a:t>
          </a:r>
        </a:p>
      </dgm:t>
    </dgm:pt>
    <dgm:pt modelId="{29086EB8-F876-43E7-8CE9-D38C608B1B2E}" type="parTrans" cxnId="{6D2CFACD-06A1-4F01-A446-DCEEBF4CF10C}">
      <dgm:prSet/>
      <dgm:spPr/>
      <dgm:t>
        <a:bodyPr/>
        <a:lstStyle/>
        <a:p>
          <a:endParaRPr lang="hr-HR"/>
        </a:p>
      </dgm:t>
    </dgm:pt>
    <dgm:pt modelId="{26ADEFF1-C0D9-419A-800B-8187FDEAC903}" type="sibTrans" cxnId="{6D2CFACD-06A1-4F01-A446-DCEEBF4CF10C}">
      <dgm:prSet/>
      <dgm:spPr/>
      <dgm:t>
        <a:bodyPr/>
        <a:lstStyle/>
        <a:p>
          <a:endParaRPr lang="hr-HR"/>
        </a:p>
      </dgm:t>
    </dgm:pt>
    <dgm:pt modelId="{B34365EC-FF02-4236-9623-7B3604FBCCC0}">
      <dgm:prSet phldrT="[Text]"/>
      <dgm:spPr/>
      <dgm:t>
        <a:bodyPr/>
        <a:lstStyle/>
        <a:p>
          <a:r>
            <a:rPr lang="hr-HR"/>
            <a:t>Razvoj pametnih i održivih otoka</a:t>
          </a:r>
        </a:p>
      </dgm:t>
    </dgm:pt>
    <dgm:pt modelId="{25E13DAB-472D-45A8-A4DB-10CBF7BC1531}" type="parTrans" cxnId="{40759D64-934A-4378-B3A9-3CBCA69B5EB0}">
      <dgm:prSet/>
      <dgm:spPr/>
      <dgm:t>
        <a:bodyPr/>
        <a:lstStyle/>
        <a:p>
          <a:endParaRPr lang="hr-HR"/>
        </a:p>
      </dgm:t>
    </dgm:pt>
    <dgm:pt modelId="{6211E884-2994-4EDE-ACB8-09068EE73113}" type="sibTrans" cxnId="{40759D64-934A-4378-B3A9-3CBCA69B5EB0}">
      <dgm:prSet/>
      <dgm:spPr/>
      <dgm:t>
        <a:bodyPr/>
        <a:lstStyle/>
        <a:p>
          <a:endParaRPr lang="hr-HR"/>
        </a:p>
      </dgm:t>
    </dgm:pt>
    <dgm:pt modelId="{011082C7-696E-4F6C-8D37-EF1DD20D94EF}">
      <dgm:prSet phldrT="[Text]"/>
      <dgm:spPr>
        <a:solidFill>
          <a:schemeClr val="tx2">
            <a:lumMod val="75000"/>
          </a:schemeClr>
        </a:solidFill>
        <a:ln>
          <a:solidFill>
            <a:srgbClr val="FF0000"/>
          </a:solidFill>
        </a:ln>
      </dgm:spPr>
      <dgm:t>
        <a:bodyPr/>
        <a:lstStyle/>
        <a:p>
          <a:r>
            <a:rPr lang="hr-HR" b="1" dirty="0">
              <a:solidFill>
                <a:schemeClr val="bg1"/>
              </a:solidFill>
            </a:rPr>
            <a:t>Pametna specijalizacija i unaprjeđenje pozicije regionalnog gospodarstva u globalnim lancima vrijednosti</a:t>
          </a:r>
        </a:p>
      </dgm:t>
    </dgm:pt>
    <dgm:pt modelId="{DC98BBCC-12CD-49E7-98C7-9CCC130A3E69}" type="parTrans" cxnId="{1AA68220-CA49-41AA-A465-47C446A0E3A8}">
      <dgm:prSet/>
      <dgm:spPr/>
      <dgm:t>
        <a:bodyPr/>
        <a:lstStyle/>
        <a:p>
          <a:endParaRPr lang="hr-HR"/>
        </a:p>
      </dgm:t>
    </dgm:pt>
    <dgm:pt modelId="{FBB0BE80-FA6E-4A20-B1F3-84E3E7C9C0D7}" type="sibTrans" cxnId="{1AA68220-CA49-41AA-A465-47C446A0E3A8}">
      <dgm:prSet/>
      <dgm:spPr/>
      <dgm:t>
        <a:bodyPr/>
        <a:lstStyle/>
        <a:p>
          <a:endParaRPr lang="hr-HR"/>
        </a:p>
      </dgm:t>
    </dgm:pt>
    <dgm:pt modelId="{1A6F90D5-51D4-4F46-BA69-04666FCAEABC}" type="pres">
      <dgm:prSet presAssocID="{DC405B27-DE5F-475B-ABD7-D792629DCD33}" presName="matrix" presStyleCnt="0">
        <dgm:presLayoutVars>
          <dgm:chMax val="1"/>
          <dgm:dir/>
          <dgm:resizeHandles val="exact"/>
        </dgm:presLayoutVars>
      </dgm:prSet>
      <dgm:spPr/>
    </dgm:pt>
    <dgm:pt modelId="{02ECB3AE-307E-4BC0-81D9-4951A4CAE75B}" type="pres">
      <dgm:prSet presAssocID="{DC405B27-DE5F-475B-ABD7-D792629DCD33}" presName="diamond" presStyleLbl="bgShp" presStyleIdx="0" presStyleCnt="1"/>
      <dgm:spPr/>
    </dgm:pt>
    <dgm:pt modelId="{8A1DF89B-CD31-49B7-A825-AA412344A590}" type="pres">
      <dgm:prSet presAssocID="{DC405B27-DE5F-475B-ABD7-D792629DCD33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CCA606C0-6EF5-4D6F-B295-2CB1559E167B}" type="pres">
      <dgm:prSet presAssocID="{DC405B27-DE5F-475B-ABD7-D792629DCD33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000ECB43-64CF-4D1E-B801-293B14071572}" type="pres">
      <dgm:prSet presAssocID="{DC405B27-DE5F-475B-ABD7-D792629DCD33}" presName="quad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415B72E4-13CB-4E01-8985-3E8BD9F92E22}" type="pres">
      <dgm:prSet presAssocID="{DC405B27-DE5F-475B-ABD7-D792629DCD33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6900121B-938E-485C-8E5B-FA8BD1E0BA8A}" srcId="{DC405B27-DE5F-475B-ABD7-D792629DCD33}" destId="{926590A3-1343-449D-B042-18B5D8A646B7}" srcOrd="0" destOrd="0" parTransId="{445CAD47-24F0-4304-A34D-726A33D48DEB}" sibTransId="{279C0194-1814-474B-A4B0-030CE3C617AE}"/>
    <dgm:cxn modelId="{99A37C1C-CF1E-4028-92D2-9DDB50AF5081}" type="presOf" srcId="{926590A3-1343-449D-B042-18B5D8A646B7}" destId="{8A1DF89B-CD31-49B7-A825-AA412344A590}" srcOrd="0" destOrd="0" presId="urn:microsoft.com/office/officeart/2005/8/layout/matrix3"/>
    <dgm:cxn modelId="{1AA68220-CA49-41AA-A465-47C446A0E3A8}" srcId="{DC405B27-DE5F-475B-ABD7-D792629DCD33}" destId="{011082C7-696E-4F6C-8D37-EF1DD20D94EF}" srcOrd="3" destOrd="0" parTransId="{DC98BBCC-12CD-49E7-98C7-9CCC130A3E69}" sibTransId="{FBB0BE80-FA6E-4A20-B1F3-84E3E7C9C0D7}"/>
    <dgm:cxn modelId="{F9A6133D-44DC-4064-99A1-315DF1F6CD9F}" type="presOf" srcId="{B34365EC-FF02-4236-9623-7B3604FBCCC0}" destId="{000ECB43-64CF-4D1E-B801-293B14071572}" srcOrd="0" destOrd="0" presId="urn:microsoft.com/office/officeart/2005/8/layout/matrix3"/>
    <dgm:cxn modelId="{40759D64-934A-4378-B3A9-3CBCA69B5EB0}" srcId="{DC405B27-DE5F-475B-ABD7-D792629DCD33}" destId="{B34365EC-FF02-4236-9623-7B3604FBCCC0}" srcOrd="2" destOrd="0" parTransId="{25E13DAB-472D-45A8-A4DB-10CBF7BC1531}" sibTransId="{6211E884-2994-4EDE-ACB8-09068EE73113}"/>
    <dgm:cxn modelId="{90929F88-2B28-4AA0-8BA6-BB9E0C8CBBFF}" type="presOf" srcId="{E881BC85-3022-4023-AA52-2C0B7277CC92}" destId="{CCA606C0-6EF5-4D6F-B295-2CB1559E167B}" srcOrd="0" destOrd="0" presId="urn:microsoft.com/office/officeart/2005/8/layout/matrix3"/>
    <dgm:cxn modelId="{D85ED1BF-5CD1-4B9C-BF83-09C943FC5234}" type="presOf" srcId="{011082C7-696E-4F6C-8D37-EF1DD20D94EF}" destId="{415B72E4-13CB-4E01-8985-3E8BD9F92E22}" srcOrd="0" destOrd="0" presId="urn:microsoft.com/office/officeart/2005/8/layout/matrix3"/>
    <dgm:cxn modelId="{DBC695C4-C7A1-4AE3-83D0-D9616707DF28}" type="presOf" srcId="{DC405B27-DE5F-475B-ABD7-D792629DCD33}" destId="{1A6F90D5-51D4-4F46-BA69-04666FCAEABC}" srcOrd="0" destOrd="0" presId="urn:microsoft.com/office/officeart/2005/8/layout/matrix3"/>
    <dgm:cxn modelId="{6D2CFACD-06A1-4F01-A446-DCEEBF4CF10C}" srcId="{DC405B27-DE5F-475B-ABD7-D792629DCD33}" destId="{E881BC85-3022-4023-AA52-2C0B7277CC92}" srcOrd="1" destOrd="0" parTransId="{29086EB8-F876-43E7-8CE9-D38C608B1B2E}" sibTransId="{26ADEFF1-C0D9-419A-800B-8187FDEAC903}"/>
    <dgm:cxn modelId="{5E443262-87A0-4B91-A104-4FC7040114A3}" type="presParOf" srcId="{1A6F90D5-51D4-4F46-BA69-04666FCAEABC}" destId="{02ECB3AE-307E-4BC0-81D9-4951A4CAE75B}" srcOrd="0" destOrd="0" presId="urn:microsoft.com/office/officeart/2005/8/layout/matrix3"/>
    <dgm:cxn modelId="{E0812B24-9004-468F-9B13-65FAAE140D23}" type="presParOf" srcId="{1A6F90D5-51D4-4F46-BA69-04666FCAEABC}" destId="{8A1DF89B-CD31-49B7-A825-AA412344A590}" srcOrd="1" destOrd="0" presId="urn:microsoft.com/office/officeart/2005/8/layout/matrix3"/>
    <dgm:cxn modelId="{4B3017EE-90F3-4CC8-9CF9-0751CCBACBE7}" type="presParOf" srcId="{1A6F90D5-51D4-4F46-BA69-04666FCAEABC}" destId="{CCA606C0-6EF5-4D6F-B295-2CB1559E167B}" srcOrd="2" destOrd="0" presId="urn:microsoft.com/office/officeart/2005/8/layout/matrix3"/>
    <dgm:cxn modelId="{24E9E4EB-8F1D-48E5-86FC-3AE66AEF0224}" type="presParOf" srcId="{1A6F90D5-51D4-4F46-BA69-04666FCAEABC}" destId="{000ECB43-64CF-4D1E-B801-293B14071572}" srcOrd="3" destOrd="0" presId="urn:microsoft.com/office/officeart/2005/8/layout/matrix3"/>
    <dgm:cxn modelId="{6E0F45F5-1CE5-48B7-BF6D-633E94A39E1A}" type="presParOf" srcId="{1A6F90D5-51D4-4F46-BA69-04666FCAEABC}" destId="{415B72E4-13CB-4E01-8985-3E8BD9F92E22}" srcOrd="4" destOrd="0" presId="urn:microsoft.com/office/officeart/2005/8/layout/matrix3"/>
  </dgm:cxnLst>
  <dgm:bg>
    <a:noFill/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837107B-2BBD-43BE-AF75-DAD54A49F282}" type="doc">
      <dgm:prSet loTypeId="urn:microsoft.com/office/officeart/2005/8/layout/process3" loCatId="process" qsTypeId="urn:microsoft.com/office/officeart/2005/8/quickstyle/simple4" qsCatId="simple" csTypeId="urn:microsoft.com/office/officeart/2005/8/colors/accent5_1" csCatId="accent5" phldr="1"/>
      <dgm:spPr/>
      <dgm:t>
        <a:bodyPr/>
        <a:lstStyle/>
        <a:p>
          <a:endParaRPr lang="hr-HR"/>
        </a:p>
      </dgm:t>
    </dgm:pt>
    <dgm:pt modelId="{1B06B1DB-D818-4620-BA98-C0F6A6583A51}">
      <dgm:prSet phldrT="[Text]"/>
      <dgm:spPr/>
      <dgm:t>
        <a:bodyPr/>
        <a:lstStyle/>
        <a:p>
          <a:r>
            <a:rPr lang="hr-HR" b="1" dirty="0">
              <a:latin typeface="+mj-lt"/>
            </a:rPr>
            <a:t>Strateško planiranje</a:t>
          </a:r>
        </a:p>
        <a:p>
          <a:r>
            <a:rPr lang="hr-HR" b="1" dirty="0">
              <a:latin typeface="+mj-lt"/>
            </a:rPr>
            <a:t>(svibanj 2021.)</a:t>
          </a:r>
        </a:p>
      </dgm:t>
    </dgm:pt>
    <dgm:pt modelId="{25AE1DD9-4795-461A-A651-9150DBAF68AF}" type="parTrans" cxnId="{E7F63000-F92F-474D-8AE6-65AA5180F91D}">
      <dgm:prSet/>
      <dgm:spPr/>
      <dgm:t>
        <a:bodyPr/>
        <a:lstStyle/>
        <a:p>
          <a:endParaRPr lang="hr-HR">
            <a:latin typeface="+mj-lt"/>
          </a:endParaRPr>
        </a:p>
      </dgm:t>
    </dgm:pt>
    <dgm:pt modelId="{94197FFC-A716-4272-BFE0-B6BC77CAC91C}" type="sibTrans" cxnId="{E7F63000-F92F-474D-8AE6-65AA5180F91D}">
      <dgm:prSet/>
      <dgm:spPr/>
      <dgm:t>
        <a:bodyPr/>
        <a:lstStyle/>
        <a:p>
          <a:endParaRPr lang="hr-HR">
            <a:latin typeface="+mj-lt"/>
          </a:endParaRPr>
        </a:p>
      </dgm:t>
    </dgm:pt>
    <dgm:pt modelId="{BA062F2A-3112-4A99-B636-6E4CF01F5B10}">
      <dgm:prSet phldrT="[Text]"/>
      <dgm:spPr/>
      <dgm:t>
        <a:bodyPr anchor="ctr"/>
        <a:lstStyle/>
        <a:p>
          <a:r>
            <a:rPr lang="hr-HR" dirty="0">
              <a:latin typeface="+mj-lt"/>
            </a:rPr>
            <a:t>Definiranje horizontalnih ciljeva i prioritetnih sektorskih niša sa smjerovima promjena (strateški okvir)</a:t>
          </a:r>
        </a:p>
      </dgm:t>
    </dgm:pt>
    <dgm:pt modelId="{8D06258F-C581-4104-A74C-74D2C29B984B}" type="parTrans" cxnId="{161B7FDB-6AC3-4420-8676-C99E48EC0396}">
      <dgm:prSet/>
      <dgm:spPr/>
      <dgm:t>
        <a:bodyPr/>
        <a:lstStyle/>
        <a:p>
          <a:endParaRPr lang="hr-HR">
            <a:latin typeface="+mj-lt"/>
          </a:endParaRPr>
        </a:p>
      </dgm:t>
    </dgm:pt>
    <dgm:pt modelId="{A155D476-6ECB-4510-B8AD-3D3378A53E8C}" type="sibTrans" cxnId="{161B7FDB-6AC3-4420-8676-C99E48EC0396}">
      <dgm:prSet/>
      <dgm:spPr/>
      <dgm:t>
        <a:bodyPr/>
        <a:lstStyle/>
        <a:p>
          <a:endParaRPr lang="hr-HR">
            <a:latin typeface="+mj-lt"/>
          </a:endParaRPr>
        </a:p>
      </dgm:t>
    </dgm:pt>
    <dgm:pt modelId="{0B886969-C188-49F0-A0C4-F088B9E38C71}">
      <dgm:prSet phldrT="[Text]"/>
      <dgm:spPr/>
      <dgm:t>
        <a:bodyPr/>
        <a:lstStyle/>
        <a:p>
          <a:r>
            <a:rPr lang="hr-HR" b="1" dirty="0">
              <a:latin typeface="+mj-lt"/>
            </a:rPr>
            <a:t>Proces poduzetničkog otkrivanja</a:t>
          </a:r>
        </a:p>
        <a:p>
          <a:r>
            <a:rPr lang="hr-HR" b="1" dirty="0">
              <a:latin typeface="+mj-lt"/>
            </a:rPr>
            <a:t>(svibanj /lipanj2021.)</a:t>
          </a:r>
        </a:p>
      </dgm:t>
    </dgm:pt>
    <dgm:pt modelId="{0009B686-DDDA-4DD9-840E-2F0C313712E5}" type="parTrans" cxnId="{582941BF-2CC7-490C-81A7-5A58B7C242CF}">
      <dgm:prSet/>
      <dgm:spPr/>
      <dgm:t>
        <a:bodyPr/>
        <a:lstStyle/>
        <a:p>
          <a:endParaRPr lang="hr-HR">
            <a:latin typeface="+mj-lt"/>
          </a:endParaRPr>
        </a:p>
      </dgm:t>
    </dgm:pt>
    <dgm:pt modelId="{10DD7F4B-5BF8-4974-A398-F45B59483393}" type="sibTrans" cxnId="{582941BF-2CC7-490C-81A7-5A58B7C242CF}">
      <dgm:prSet/>
      <dgm:spPr/>
      <dgm:t>
        <a:bodyPr/>
        <a:lstStyle/>
        <a:p>
          <a:endParaRPr lang="hr-HR">
            <a:latin typeface="+mj-lt"/>
          </a:endParaRPr>
        </a:p>
      </dgm:t>
    </dgm:pt>
    <dgm:pt modelId="{5C96B9A7-881B-4B25-9F2D-99326A4D6FED}">
      <dgm:prSet phldrT="[Text]"/>
      <dgm:spPr/>
      <dgm:t>
        <a:bodyPr anchor="ctr"/>
        <a:lstStyle/>
        <a:p>
          <a:r>
            <a:rPr lang="hr-HR" i="1">
              <a:latin typeface="+mj-lt"/>
            </a:rPr>
            <a:t>Road map </a:t>
          </a:r>
          <a:r>
            <a:rPr lang="hr-HR">
              <a:latin typeface="+mj-lt"/>
            </a:rPr>
            <a:t>za transformaciju regije (</a:t>
          </a:r>
          <a:r>
            <a:rPr lang="hr-HR" i="1">
              <a:latin typeface="+mj-lt"/>
            </a:rPr>
            <a:t>Policy Mix</a:t>
          </a:r>
          <a:r>
            <a:rPr lang="hr-HR">
              <a:latin typeface="+mj-lt"/>
            </a:rPr>
            <a:t>)</a:t>
          </a:r>
        </a:p>
      </dgm:t>
    </dgm:pt>
    <dgm:pt modelId="{03CC18B4-6C06-4F58-9CE6-382182F7B989}" type="parTrans" cxnId="{5141168F-3B7F-4917-8888-023044569FB0}">
      <dgm:prSet/>
      <dgm:spPr/>
      <dgm:t>
        <a:bodyPr/>
        <a:lstStyle/>
        <a:p>
          <a:endParaRPr lang="hr-HR">
            <a:latin typeface="+mj-lt"/>
          </a:endParaRPr>
        </a:p>
      </dgm:t>
    </dgm:pt>
    <dgm:pt modelId="{60F8485A-7E97-49D1-8767-F56635DF32FC}" type="sibTrans" cxnId="{5141168F-3B7F-4917-8888-023044569FB0}">
      <dgm:prSet/>
      <dgm:spPr/>
      <dgm:t>
        <a:bodyPr/>
        <a:lstStyle/>
        <a:p>
          <a:endParaRPr lang="hr-HR">
            <a:latin typeface="+mj-lt"/>
          </a:endParaRPr>
        </a:p>
      </dgm:t>
    </dgm:pt>
    <dgm:pt modelId="{32E188F0-D5D6-41AC-B5CB-69D5DB168560}">
      <dgm:prSet phldrT="[Text]"/>
      <dgm:spPr/>
      <dgm:t>
        <a:bodyPr/>
        <a:lstStyle/>
        <a:p>
          <a:r>
            <a:rPr lang="hr-HR" b="1" dirty="0">
              <a:latin typeface="+mj-lt"/>
            </a:rPr>
            <a:t>Kombinacija </a:t>
          </a:r>
          <a:r>
            <a:rPr lang="hr-HR" b="1" i="1" dirty="0">
              <a:latin typeface="+mj-lt"/>
            </a:rPr>
            <a:t>Top </a:t>
          </a:r>
          <a:r>
            <a:rPr lang="hr-HR" b="1" i="1" dirty="0" err="1">
              <a:latin typeface="+mj-lt"/>
            </a:rPr>
            <a:t>down</a:t>
          </a:r>
          <a:r>
            <a:rPr lang="hr-HR" b="1" dirty="0">
              <a:latin typeface="+mj-lt"/>
            </a:rPr>
            <a:t>/</a:t>
          </a:r>
          <a:r>
            <a:rPr lang="hr-HR" b="1" i="1" dirty="0" err="1">
              <a:latin typeface="+mj-lt"/>
            </a:rPr>
            <a:t>Bottom</a:t>
          </a:r>
          <a:r>
            <a:rPr lang="hr-HR" b="1" i="1" dirty="0">
              <a:latin typeface="+mj-lt"/>
            </a:rPr>
            <a:t> </a:t>
          </a:r>
          <a:r>
            <a:rPr lang="hr-HR" b="1" i="1" dirty="0" err="1">
              <a:latin typeface="+mj-lt"/>
            </a:rPr>
            <a:t>up</a:t>
          </a:r>
          <a:endParaRPr lang="hr-HR" b="1" i="0" dirty="0">
            <a:latin typeface="+mj-lt"/>
          </a:endParaRPr>
        </a:p>
        <a:p>
          <a:r>
            <a:rPr lang="hr-HR" b="1" i="0" dirty="0">
              <a:latin typeface="+mj-lt"/>
            </a:rPr>
            <a:t>(lipanj 2021.)</a:t>
          </a:r>
        </a:p>
      </dgm:t>
    </dgm:pt>
    <dgm:pt modelId="{27129A50-594C-4632-B94C-722160DD1A4A}" type="parTrans" cxnId="{5C2A2D90-A9BB-4FBA-8E25-45B968063246}">
      <dgm:prSet/>
      <dgm:spPr/>
      <dgm:t>
        <a:bodyPr/>
        <a:lstStyle/>
        <a:p>
          <a:endParaRPr lang="hr-HR">
            <a:latin typeface="+mj-lt"/>
          </a:endParaRPr>
        </a:p>
      </dgm:t>
    </dgm:pt>
    <dgm:pt modelId="{70536251-1CE6-4D28-8E88-C6C8A2DDEF77}" type="sibTrans" cxnId="{5C2A2D90-A9BB-4FBA-8E25-45B968063246}">
      <dgm:prSet/>
      <dgm:spPr/>
      <dgm:t>
        <a:bodyPr/>
        <a:lstStyle/>
        <a:p>
          <a:endParaRPr lang="hr-HR">
            <a:latin typeface="+mj-lt"/>
          </a:endParaRPr>
        </a:p>
      </dgm:t>
    </dgm:pt>
    <dgm:pt modelId="{DA96649F-2066-4ADC-871A-FAC54B4985F9}">
      <dgm:prSet phldrT="[Text]"/>
      <dgm:spPr/>
      <dgm:t>
        <a:bodyPr anchor="ctr"/>
        <a:lstStyle/>
        <a:p>
          <a:r>
            <a:rPr lang="hr-HR">
              <a:latin typeface="+mj-lt"/>
            </a:rPr>
            <a:t>Akcijski plan i mapiranje projekata </a:t>
          </a:r>
        </a:p>
      </dgm:t>
    </dgm:pt>
    <dgm:pt modelId="{D0E52222-2FC6-4E64-BE55-5A3E78A428DE}" type="parTrans" cxnId="{C661F611-6B5C-46FE-BD16-7FB12B0004C6}">
      <dgm:prSet/>
      <dgm:spPr/>
      <dgm:t>
        <a:bodyPr/>
        <a:lstStyle/>
        <a:p>
          <a:endParaRPr lang="hr-HR">
            <a:latin typeface="+mj-lt"/>
          </a:endParaRPr>
        </a:p>
      </dgm:t>
    </dgm:pt>
    <dgm:pt modelId="{55796288-05E4-4885-A2C8-2457C68C902F}" type="sibTrans" cxnId="{C661F611-6B5C-46FE-BD16-7FB12B0004C6}">
      <dgm:prSet/>
      <dgm:spPr/>
      <dgm:t>
        <a:bodyPr/>
        <a:lstStyle/>
        <a:p>
          <a:endParaRPr lang="hr-HR">
            <a:latin typeface="+mj-lt"/>
          </a:endParaRPr>
        </a:p>
      </dgm:t>
    </dgm:pt>
    <dgm:pt modelId="{E26D0413-A632-4442-8B19-7692AE8CD4A9}">
      <dgm:prSet phldrT="[Text]" custT="1"/>
      <dgm:spPr/>
      <dgm:t>
        <a:bodyPr/>
        <a:lstStyle/>
        <a:p>
          <a:r>
            <a:rPr lang="hr-HR" sz="1000" b="1" dirty="0">
              <a:latin typeface="+mj-lt"/>
            </a:rPr>
            <a:t>Regionalna</a:t>
          </a:r>
          <a:r>
            <a:rPr lang="hr-HR" sz="1000" b="1" baseline="0" dirty="0">
              <a:latin typeface="+mj-lt"/>
            </a:rPr>
            <a:t> dijagnostika i definiranje razvojnih izazova i potencijala (travanj/svibanj 2021.)</a:t>
          </a:r>
          <a:endParaRPr lang="hr-HR" sz="1000" b="1" dirty="0">
            <a:latin typeface="+mj-lt"/>
          </a:endParaRPr>
        </a:p>
      </dgm:t>
    </dgm:pt>
    <dgm:pt modelId="{9B4E46AC-4070-4791-B50B-C8C35E4BAD37}" type="parTrans" cxnId="{C4B30416-4F7A-404C-AD24-D725F330105E}">
      <dgm:prSet/>
      <dgm:spPr/>
      <dgm:t>
        <a:bodyPr/>
        <a:lstStyle/>
        <a:p>
          <a:endParaRPr lang="hr-HR">
            <a:latin typeface="+mj-lt"/>
          </a:endParaRPr>
        </a:p>
      </dgm:t>
    </dgm:pt>
    <dgm:pt modelId="{7AB22151-0399-400C-B952-ED5017C26DEA}" type="sibTrans" cxnId="{C4B30416-4F7A-404C-AD24-D725F330105E}">
      <dgm:prSet/>
      <dgm:spPr/>
      <dgm:t>
        <a:bodyPr/>
        <a:lstStyle/>
        <a:p>
          <a:endParaRPr lang="hr-HR">
            <a:latin typeface="+mj-lt"/>
          </a:endParaRPr>
        </a:p>
      </dgm:t>
    </dgm:pt>
    <dgm:pt modelId="{C95B67E3-6AF4-4168-99BE-85A05246F1E5}">
      <dgm:prSet phldrT="[Text]"/>
      <dgm:spPr/>
      <dgm:t>
        <a:bodyPr anchor="ctr"/>
        <a:lstStyle/>
        <a:p>
          <a:r>
            <a:rPr lang="hr-HR" dirty="0">
              <a:latin typeface="+mj-lt"/>
            </a:rPr>
            <a:t>Horizontalni /sektorski razvojni izazovi i potencijali</a:t>
          </a:r>
        </a:p>
      </dgm:t>
    </dgm:pt>
    <dgm:pt modelId="{B59EF73C-5E02-4ED1-8F86-A82EF1669228}" type="parTrans" cxnId="{EEFFE983-8BB8-4615-82A1-B358D472B10C}">
      <dgm:prSet/>
      <dgm:spPr/>
      <dgm:t>
        <a:bodyPr/>
        <a:lstStyle/>
        <a:p>
          <a:endParaRPr lang="hr-HR">
            <a:latin typeface="+mj-lt"/>
          </a:endParaRPr>
        </a:p>
      </dgm:t>
    </dgm:pt>
    <dgm:pt modelId="{65127449-AC7D-4523-8F0A-2761BB4F8123}" type="sibTrans" cxnId="{EEFFE983-8BB8-4615-82A1-B358D472B10C}">
      <dgm:prSet/>
      <dgm:spPr/>
      <dgm:t>
        <a:bodyPr/>
        <a:lstStyle/>
        <a:p>
          <a:endParaRPr lang="hr-HR">
            <a:latin typeface="+mj-lt"/>
          </a:endParaRPr>
        </a:p>
      </dgm:t>
    </dgm:pt>
    <dgm:pt modelId="{536B2B01-C69A-43A7-AA18-73EFB65AD99C}" type="pres">
      <dgm:prSet presAssocID="{F837107B-2BBD-43BE-AF75-DAD54A49F282}" presName="linearFlow" presStyleCnt="0">
        <dgm:presLayoutVars>
          <dgm:dir/>
          <dgm:animLvl val="lvl"/>
          <dgm:resizeHandles val="exact"/>
        </dgm:presLayoutVars>
      </dgm:prSet>
      <dgm:spPr/>
    </dgm:pt>
    <dgm:pt modelId="{8CDBF58F-E823-4433-A660-56A4E0FE8023}" type="pres">
      <dgm:prSet presAssocID="{E26D0413-A632-4442-8B19-7692AE8CD4A9}" presName="composite" presStyleCnt="0"/>
      <dgm:spPr/>
    </dgm:pt>
    <dgm:pt modelId="{06CB908F-85D6-426A-B327-C83E7DD463EE}" type="pres">
      <dgm:prSet presAssocID="{E26D0413-A632-4442-8B19-7692AE8CD4A9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2FE7EB40-D35A-440A-A6F9-5941C6CA7804}" type="pres">
      <dgm:prSet presAssocID="{E26D0413-A632-4442-8B19-7692AE8CD4A9}" presName="parSh" presStyleLbl="node1" presStyleIdx="0" presStyleCnt="4" custScaleY="126102" custLinFactNeighborX="-80" custLinFactNeighborY="3805"/>
      <dgm:spPr/>
    </dgm:pt>
    <dgm:pt modelId="{2D325477-484D-41C0-935D-9AD6043618F6}" type="pres">
      <dgm:prSet presAssocID="{E26D0413-A632-4442-8B19-7692AE8CD4A9}" presName="desTx" presStyleLbl="fgAcc1" presStyleIdx="0" presStyleCnt="4">
        <dgm:presLayoutVars>
          <dgm:bulletEnabled val="1"/>
        </dgm:presLayoutVars>
      </dgm:prSet>
      <dgm:spPr/>
    </dgm:pt>
    <dgm:pt modelId="{F435C640-1E13-45D0-955D-6F03A8401D1F}" type="pres">
      <dgm:prSet presAssocID="{7AB22151-0399-400C-B952-ED5017C26DEA}" presName="sibTrans" presStyleLbl="sibTrans2D1" presStyleIdx="0" presStyleCnt="3"/>
      <dgm:spPr/>
    </dgm:pt>
    <dgm:pt modelId="{205DC3A9-B00D-40B2-BA78-02BBB273BCFB}" type="pres">
      <dgm:prSet presAssocID="{7AB22151-0399-400C-B952-ED5017C26DEA}" presName="connTx" presStyleLbl="sibTrans2D1" presStyleIdx="0" presStyleCnt="3"/>
      <dgm:spPr/>
    </dgm:pt>
    <dgm:pt modelId="{84C05DD0-AFB1-49A0-9CAF-721BD8D3D872}" type="pres">
      <dgm:prSet presAssocID="{1B06B1DB-D818-4620-BA98-C0F6A6583A51}" presName="composite" presStyleCnt="0"/>
      <dgm:spPr/>
    </dgm:pt>
    <dgm:pt modelId="{EC413C70-75B2-4CBF-975A-2769BBD95CDE}" type="pres">
      <dgm:prSet presAssocID="{1B06B1DB-D818-4620-BA98-C0F6A6583A51}" presName="parTx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3A821623-5238-40D9-947C-07BAF98F9792}" type="pres">
      <dgm:prSet presAssocID="{1B06B1DB-D818-4620-BA98-C0F6A6583A51}" presName="parSh" presStyleLbl="node1" presStyleIdx="1" presStyleCnt="4" custScaleY="123505"/>
      <dgm:spPr/>
    </dgm:pt>
    <dgm:pt modelId="{80EC0117-88BD-4B1A-8D1A-57DA2DF2F315}" type="pres">
      <dgm:prSet presAssocID="{1B06B1DB-D818-4620-BA98-C0F6A6583A51}" presName="desTx" presStyleLbl="fgAcc1" presStyleIdx="1" presStyleCnt="4">
        <dgm:presLayoutVars>
          <dgm:bulletEnabled val="1"/>
        </dgm:presLayoutVars>
      </dgm:prSet>
      <dgm:spPr/>
    </dgm:pt>
    <dgm:pt modelId="{1767C5FB-D7CF-40DC-8575-B4AC60292818}" type="pres">
      <dgm:prSet presAssocID="{94197FFC-A716-4272-BFE0-B6BC77CAC91C}" presName="sibTrans" presStyleLbl="sibTrans2D1" presStyleIdx="1" presStyleCnt="3"/>
      <dgm:spPr/>
    </dgm:pt>
    <dgm:pt modelId="{6F5B8566-FE63-46D3-9876-56A70FE05F44}" type="pres">
      <dgm:prSet presAssocID="{94197FFC-A716-4272-BFE0-B6BC77CAC91C}" presName="connTx" presStyleLbl="sibTrans2D1" presStyleIdx="1" presStyleCnt="3"/>
      <dgm:spPr/>
    </dgm:pt>
    <dgm:pt modelId="{E86F72B7-C4C9-496E-9BE5-08846F895479}" type="pres">
      <dgm:prSet presAssocID="{0B886969-C188-49F0-A0C4-F088B9E38C71}" presName="composite" presStyleCnt="0"/>
      <dgm:spPr/>
    </dgm:pt>
    <dgm:pt modelId="{EA44CE3D-6911-471A-B2E3-7BC741D6E363}" type="pres">
      <dgm:prSet presAssocID="{0B886969-C188-49F0-A0C4-F088B9E38C71}" presName="parTx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06B2031A-3F17-4901-8176-8CF9A88A6B16}" type="pres">
      <dgm:prSet presAssocID="{0B886969-C188-49F0-A0C4-F088B9E38C71}" presName="parSh" presStyleLbl="node1" presStyleIdx="2" presStyleCnt="4" custScaleY="118086"/>
      <dgm:spPr/>
    </dgm:pt>
    <dgm:pt modelId="{4E1CFCFD-383D-4255-8FF4-1AEFA461F3CF}" type="pres">
      <dgm:prSet presAssocID="{0B886969-C188-49F0-A0C4-F088B9E38C71}" presName="desTx" presStyleLbl="fgAcc1" presStyleIdx="2" presStyleCnt="4">
        <dgm:presLayoutVars>
          <dgm:bulletEnabled val="1"/>
        </dgm:presLayoutVars>
      </dgm:prSet>
      <dgm:spPr/>
    </dgm:pt>
    <dgm:pt modelId="{44886ED0-0CD2-47FC-9AB8-D33BFEC0E7C7}" type="pres">
      <dgm:prSet presAssocID="{10DD7F4B-5BF8-4974-A398-F45B59483393}" presName="sibTrans" presStyleLbl="sibTrans2D1" presStyleIdx="2" presStyleCnt="3"/>
      <dgm:spPr/>
    </dgm:pt>
    <dgm:pt modelId="{0DBE2C88-6D73-4667-BD99-ED756A5980BD}" type="pres">
      <dgm:prSet presAssocID="{10DD7F4B-5BF8-4974-A398-F45B59483393}" presName="connTx" presStyleLbl="sibTrans2D1" presStyleIdx="2" presStyleCnt="3"/>
      <dgm:spPr/>
    </dgm:pt>
    <dgm:pt modelId="{FD3F2705-75FF-4347-A1BB-693696F009BA}" type="pres">
      <dgm:prSet presAssocID="{32E188F0-D5D6-41AC-B5CB-69D5DB168560}" presName="composite" presStyleCnt="0"/>
      <dgm:spPr/>
    </dgm:pt>
    <dgm:pt modelId="{DE63F3FA-3873-46C7-A4D1-A9DE3916CE9F}" type="pres">
      <dgm:prSet presAssocID="{32E188F0-D5D6-41AC-B5CB-69D5DB168560}" presName="parTx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31726E3E-CBD7-4E43-B9CA-D31FA0CC5A4A}" type="pres">
      <dgm:prSet presAssocID="{32E188F0-D5D6-41AC-B5CB-69D5DB168560}" presName="parSh" presStyleLbl="node1" presStyleIdx="3" presStyleCnt="4" custScaleY="114578"/>
      <dgm:spPr/>
    </dgm:pt>
    <dgm:pt modelId="{1B8EF125-C37F-4FD2-BAD1-9CBDB8636AB2}" type="pres">
      <dgm:prSet presAssocID="{32E188F0-D5D6-41AC-B5CB-69D5DB168560}" presName="desTx" presStyleLbl="fgAcc1" presStyleIdx="3" presStyleCnt="4">
        <dgm:presLayoutVars>
          <dgm:bulletEnabled val="1"/>
        </dgm:presLayoutVars>
      </dgm:prSet>
      <dgm:spPr/>
    </dgm:pt>
  </dgm:ptLst>
  <dgm:cxnLst>
    <dgm:cxn modelId="{E7F63000-F92F-474D-8AE6-65AA5180F91D}" srcId="{F837107B-2BBD-43BE-AF75-DAD54A49F282}" destId="{1B06B1DB-D818-4620-BA98-C0F6A6583A51}" srcOrd="1" destOrd="0" parTransId="{25AE1DD9-4795-461A-A651-9150DBAF68AF}" sibTransId="{94197FFC-A716-4272-BFE0-B6BC77CAC91C}"/>
    <dgm:cxn modelId="{F8C87404-3ECD-43B0-B1D8-A976E5048998}" type="presOf" srcId="{0B886969-C188-49F0-A0C4-F088B9E38C71}" destId="{06B2031A-3F17-4901-8176-8CF9A88A6B16}" srcOrd="1" destOrd="0" presId="urn:microsoft.com/office/officeart/2005/8/layout/process3"/>
    <dgm:cxn modelId="{6CBCCE08-6E5E-4A81-BEDE-F1A925B9EDB1}" type="presOf" srcId="{7AB22151-0399-400C-B952-ED5017C26DEA}" destId="{205DC3A9-B00D-40B2-BA78-02BBB273BCFB}" srcOrd="1" destOrd="0" presId="urn:microsoft.com/office/officeart/2005/8/layout/process3"/>
    <dgm:cxn modelId="{CCB43F11-1699-4BCD-B122-9B24B7AB8EBB}" type="presOf" srcId="{32E188F0-D5D6-41AC-B5CB-69D5DB168560}" destId="{31726E3E-CBD7-4E43-B9CA-D31FA0CC5A4A}" srcOrd="1" destOrd="0" presId="urn:microsoft.com/office/officeart/2005/8/layout/process3"/>
    <dgm:cxn modelId="{C661F611-6B5C-46FE-BD16-7FB12B0004C6}" srcId="{32E188F0-D5D6-41AC-B5CB-69D5DB168560}" destId="{DA96649F-2066-4ADC-871A-FAC54B4985F9}" srcOrd="0" destOrd="0" parTransId="{D0E52222-2FC6-4E64-BE55-5A3E78A428DE}" sibTransId="{55796288-05E4-4885-A2C8-2457C68C902F}"/>
    <dgm:cxn modelId="{C4B30416-4F7A-404C-AD24-D725F330105E}" srcId="{F837107B-2BBD-43BE-AF75-DAD54A49F282}" destId="{E26D0413-A632-4442-8B19-7692AE8CD4A9}" srcOrd="0" destOrd="0" parTransId="{9B4E46AC-4070-4791-B50B-C8C35E4BAD37}" sibTransId="{7AB22151-0399-400C-B952-ED5017C26DEA}"/>
    <dgm:cxn modelId="{2B249F16-31E9-4B5D-98B0-E7771B166812}" type="presOf" srcId="{94197FFC-A716-4272-BFE0-B6BC77CAC91C}" destId="{1767C5FB-D7CF-40DC-8575-B4AC60292818}" srcOrd="0" destOrd="0" presId="urn:microsoft.com/office/officeart/2005/8/layout/process3"/>
    <dgm:cxn modelId="{E714432B-3572-468C-B203-557247D59D0C}" type="presOf" srcId="{5C96B9A7-881B-4B25-9F2D-99326A4D6FED}" destId="{4E1CFCFD-383D-4255-8FF4-1AEFA461F3CF}" srcOrd="0" destOrd="0" presId="urn:microsoft.com/office/officeart/2005/8/layout/process3"/>
    <dgm:cxn modelId="{9A64FA49-6D89-450B-A1C1-B131CCC9858A}" type="presOf" srcId="{C95B67E3-6AF4-4168-99BE-85A05246F1E5}" destId="{2D325477-484D-41C0-935D-9AD6043618F6}" srcOrd="0" destOrd="0" presId="urn:microsoft.com/office/officeart/2005/8/layout/process3"/>
    <dgm:cxn modelId="{8D477171-4C48-414A-9D49-8FA1D69B1F11}" type="presOf" srcId="{DA96649F-2066-4ADC-871A-FAC54B4985F9}" destId="{1B8EF125-C37F-4FD2-BAD1-9CBDB8636AB2}" srcOrd="0" destOrd="0" presId="urn:microsoft.com/office/officeart/2005/8/layout/process3"/>
    <dgm:cxn modelId="{A3F7B356-146E-40D9-AF60-1D379C4B2A7D}" type="presOf" srcId="{94197FFC-A716-4272-BFE0-B6BC77CAC91C}" destId="{6F5B8566-FE63-46D3-9876-56A70FE05F44}" srcOrd="1" destOrd="0" presId="urn:microsoft.com/office/officeart/2005/8/layout/process3"/>
    <dgm:cxn modelId="{A35CB857-4A6F-4344-9D80-B2A76534F23B}" type="presOf" srcId="{1B06B1DB-D818-4620-BA98-C0F6A6583A51}" destId="{EC413C70-75B2-4CBF-975A-2769BBD95CDE}" srcOrd="0" destOrd="0" presId="urn:microsoft.com/office/officeart/2005/8/layout/process3"/>
    <dgm:cxn modelId="{5C4A1C79-5115-4695-841A-06CF716EBC43}" type="presOf" srcId="{7AB22151-0399-400C-B952-ED5017C26DEA}" destId="{F435C640-1E13-45D0-955D-6F03A8401D1F}" srcOrd="0" destOrd="0" presId="urn:microsoft.com/office/officeart/2005/8/layout/process3"/>
    <dgm:cxn modelId="{A238997D-CB16-482A-87CA-DD651D085465}" type="presOf" srcId="{10DD7F4B-5BF8-4974-A398-F45B59483393}" destId="{44886ED0-0CD2-47FC-9AB8-D33BFEC0E7C7}" srcOrd="0" destOrd="0" presId="urn:microsoft.com/office/officeart/2005/8/layout/process3"/>
    <dgm:cxn modelId="{61A8F57E-A7FD-4EF7-B0F3-C5556BFFAAAA}" type="presOf" srcId="{0B886969-C188-49F0-A0C4-F088B9E38C71}" destId="{EA44CE3D-6911-471A-B2E3-7BC741D6E363}" srcOrd="0" destOrd="0" presId="urn:microsoft.com/office/officeart/2005/8/layout/process3"/>
    <dgm:cxn modelId="{EEFFE983-8BB8-4615-82A1-B358D472B10C}" srcId="{E26D0413-A632-4442-8B19-7692AE8CD4A9}" destId="{C95B67E3-6AF4-4168-99BE-85A05246F1E5}" srcOrd="0" destOrd="0" parTransId="{B59EF73C-5E02-4ED1-8F86-A82EF1669228}" sibTransId="{65127449-AC7D-4523-8F0A-2761BB4F8123}"/>
    <dgm:cxn modelId="{5141168F-3B7F-4917-8888-023044569FB0}" srcId="{0B886969-C188-49F0-A0C4-F088B9E38C71}" destId="{5C96B9A7-881B-4B25-9F2D-99326A4D6FED}" srcOrd="0" destOrd="0" parTransId="{03CC18B4-6C06-4F58-9CE6-382182F7B989}" sibTransId="{60F8485A-7E97-49D1-8767-F56635DF32FC}"/>
    <dgm:cxn modelId="{5C2A2D90-A9BB-4FBA-8E25-45B968063246}" srcId="{F837107B-2BBD-43BE-AF75-DAD54A49F282}" destId="{32E188F0-D5D6-41AC-B5CB-69D5DB168560}" srcOrd="3" destOrd="0" parTransId="{27129A50-594C-4632-B94C-722160DD1A4A}" sibTransId="{70536251-1CE6-4D28-8E88-C6C8A2DDEF77}"/>
    <dgm:cxn modelId="{752D1297-37E6-4C9B-B897-1A4BE26F4D6F}" type="presOf" srcId="{10DD7F4B-5BF8-4974-A398-F45B59483393}" destId="{0DBE2C88-6D73-4667-BD99-ED756A5980BD}" srcOrd="1" destOrd="0" presId="urn:microsoft.com/office/officeart/2005/8/layout/process3"/>
    <dgm:cxn modelId="{283473A3-35C1-40BF-8F96-62E3F2B94AC4}" type="presOf" srcId="{1B06B1DB-D818-4620-BA98-C0F6A6583A51}" destId="{3A821623-5238-40D9-947C-07BAF98F9792}" srcOrd="1" destOrd="0" presId="urn:microsoft.com/office/officeart/2005/8/layout/process3"/>
    <dgm:cxn modelId="{685BC1A9-531C-4A8D-8F8B-D5F7FE6ABEEC}" type="presOf" srcId="{E26D0413-A632-4442-8B19-7692AE8CD4A9}" destId="{06CB908F-85D6-426A-B327-C83E7DD463EE}" srcOrd="0" destOrd="0" presId="urn:microsoft.com/office/officeart/2005/8/layout/process3"/>
    <dgm:cxn modelId="{D96F70B6-67C8-42A3-9B66-0E8B36A4DCB9}" type="presOf" srcId="{32E188F0-D5D6-41AC-B5CB-69D5DB168560}" destId="{DE63F3FA-3873-46C7-A4D1-A9DE3916CE9F}" srcOrd="0" destOrd="0" presId="urn:microsoft.com/office/officeart/2005/8/layout/process3"/>
    <dgm:cxn modelId="{582941BF-2CC7-490C-81A7-5A58B7C242CF}" srcId="{F837107B-2BBD-43BE-AF75-DAD54A49F282}" destId="{0B886969-C188-49F0-A0C4-F088B9E38C71}" srcOrd="2" destOrd="0" parTransId="{0009B686-DDDA-4DD9-840E-2F0C313712E5}" sibTransId="{10DD7F4B-5BF8-4974-A398-F45B59483393}"/>
    <dgm:cxn modelId="{161B7FDB-6AC3-4420-8676-C99E48EC0396}" srcId="{1B06B1DB-D818-4620-BA98-C0F6A6583A51}" destId="{BA062F2A-3112-4A99-B636-6E4CF01F5B10}" srcOrd="0" destOrd="0" parTransId="{8D06258F-C581-4104-A74C-74D2C29B984B}" sibTransId="{A155D476-6ECB-4510-B8AD-3D3378A53E8C}"/>
    <dgm:cxn modelId="{7E1F44F4-C95E-460F-8B0D-CAB3EB72F29C}" type="presOf" srcId="{F837107B-2BBD-43BE-AF75-DAD54A49F282}" destId="{536B2B01-C69A-43A7-AA18-73EFB65AD99C}" srcOrd="0" destOrd="0" presId="urn:microsoft.com/office/officeart/2005/8/layout/process3"/>
    <dgm:cxn modelId="{E441F3F7-1B31-4B3A-BE26-B80E2E84E6E3}" type="presOf" srcId="{E26D0413-A632-4442-8B19-7692AE8CD4A9}" destId="{2FE7EB40-D35A-440A-A6F9-5941C6CA7804}" srcOrd="1" destOrd="0" presId="urn:microsoft.com/office/officeart/2005/8/layout/process3"/>
    <dgm:cxn modelId="{19D4FCFE-EE66-4298-BF8F-26ABFEA77D5A}" type="presOf" srcId="{BA062F2A-3112-4A99-B636-6E4CF01F5B10}" destId="{80EC0117-88BD-4B1A-8D1A-57DA2DF2F315}" srcOrd="0" destOrd="0" presId="urn:microsoft.com/office/officeart/2005/8/layout/process3"/>
    <dgm:cxn modelId="{D8A164EA-B5EA-413F-8C41-A06A863FA35E}" type="presParOf" srcId="{536B2B01-C69A-43A7-AA18-73EFB65AD99C}" destId="{8CDBF58F-E823-4433-A660-56A4E0FE8023}" srcOrd="0" destOrd="0" presId="urn:microsoft.com/office/officeart/2005/8/layout/process3"/>
    <dgm:cxn modelId="{4BDD68AB-2E1B-4B78-8CB3-72AADA928339}" type="presParOf" srcId="{8CDBF58F-E823-4433-A660-56A4E0FE8023}" destId="{06CB908F-85D6-426A-B327-C83E7DD463EE}" srcOrd="0" destOrd="0" presId="urn:microsoft.com/office/officeart/2005/8/layout/process3"/>
    <dgm:cxn modelId="{DCEA075F-100B-4DE9-81C6-5F81D25A2B40}" type="presParOf" srcId="{8CDBF58F-E823-4433-A660-56A4E0FE8023}" destId="{2FE7EB40-D35A-440A-A6F9-5941C6CA7804}" srcOrd="1" destOrd="0" presId="urn:microsoft.com/office/officeart/2005/8/layout/process3"/>
    <dgm:cxn modelId="{60F62446-EC3F-49DF-8892-377D3C1BC5CB}" type="presParOf" srcId="{8CDBF58F-E823-4433-A660-56A4E0FE8023}" destId="{2D325477-484D-41C0-935D-9AD6043618F6}" srcOrd="2" destOrd="0" presId="urn:microsoft.com/office/officeart/2005/8/layout/process3"/>
    <dgm:cxn modelId="{A5BAB8B6-FF38-4598-B6A8-5C56D122279D}" type="presParOf" srcId="{536B2B01-C69A-43A7-AA18-73EFB65AD99C}" destId="{F435C640-1E13-45D0-955D-6F03A8401D1F}" srcOrd="1" destOrd="0" presId="urn:microsoft.com/office/officeart/2005/8/layout/process3"/>
    <dgm:cxn modelId="{A2FF7352-4B07-4A79-B6FD-981251B1A68A}" type="presParOf" srcId="{F435C640-1E13-45D0-955D-6F03A8401D1F}" destId="{205DC3A9-B00D-40B2-BA78-02BBB273BCFB}" srcOrd="0" destOrd="0" presId="urn:microsoft.com/office/officeart/2005/8/layout/process3"/>
    <dgm:cxn modelId="{24B996A7-1B48-413B-8DD6-E13B9D67FC9E}" type="presParOf" srcId="{536B2B01-C69A-43A7-AA18-73EFB65AD99C}" destId="{84C05DD0-AFB1-49A0-9CAF-721BD8D3D872}" srcOrd="2" destOrd="0" presId="urn:microsoft.com/office/officeart/2005/8/layout/process3"/>
    <dgm:cxn modelId="{A36996EB-D757-4CE5-AE0F-409EBD49EF17}" type="presParOf" srcId="{84C05DD0-AFB1-49A0-9CAF-721BD8D3D872}" destId="{EC413C70-75B2-4CBF-975A-2769BBD95CDE}" srcOrd="0" destOrd="0" presId="urn:microsoft.com/office/officeart/2005/8/layout/process3"/>
    <dgm:cxn modelId="{37943787-8B1B-43FF-A62C-60F662DDA265}" type="presParOf" srcId="{84C05DD0-AFB1-49A0-9CAF-721BD8D3D872}" destId="{3A821623-5238-40D9-947C-07BAF98F9792}" srcOrd="1" destOrd="0" presId="urn:microsoft.com/office/officeart/2005/8/layout/process3"/>
    <dgm:cxn modelId="{BF170C7F-F825-45D1-9747-6F2F6491C88C}" type="presParOf" srcId="{84C05DD0-AFB1-49A0-9CAF-721BD8D3D872}" destId="{80EC0117-88BD-4B1A-8D1A-57DA2DF2F315}" srcOrd="2" destOrd="0" presId="urn:microsoft.com/office/officeart/2005/8/layout/process3"/>
    <dgm:cxn modelId="{FEFC77BC-DC4A-4272-BF7D-9EEDA34B94D1}" type="presParOf" srcId="{536B2B01-C69A-43A7-AA18-73EFB65AD99C}" destId="{1767C5FB-D7CF-40DC-8575-B4AC60292818}" srcOrd="3" destOrd="0" presId="urn:microsoft.com/office/officeart/2005/8/layout/process3"/>
    <dgm:cxn modelId="{D1C562BD-9934-474A-B00E-28443467F508}" type="presParOf" srcId="{1767C5FB-D7CF-40DC-8575-B4AC60292818}" destId="{6F5B8566-FE63-46D3-9876-56A70FE05F44}" srcOrd="0" destOrd="0" presId="urn:microsoft.com/office/officeart/2005/8/layout/process3"/>
    <dgm:cxn modelId="{5CB63785-4453-41BE-8021-16CD996049CF}" type="presParOf" srcId="{536B2B01-C69A-43A7-AA18-73EFB65AD99C}" destId="{E86F72B7-C4C9-496E-9BE5-08846F895479}" srcOrd="4" destOrd="0" presId="urn:microsoft.com/office/officeart/2005/8/layout/process3"/>
    <dgm:cxn modelId="{47980D30-D897-4D46-A154-1ED19744C685}" type="presParOf" srcId="{E86F72B7-C4C9-496E-9BE5-08846F895479}" destId="{EA44CE3D-6911-471A-B2E3-7BC741D6E363}" srcOrd="0" destOrd="0" presId="urn:microsoft.com/office/officeart/2005/8/layout/process3"/>
    <dgm:cxn modelId="{8BEC16BD-DB78-44E2-B9FF-A3D7A31C0F98}" type="presParOf" srcId="{E86F72B7-C4C9-496E-9BE5-08846F895479}" destId="{06B2031A-3F17-4901-8176-8CF9A88A6B16}" srcOrd="1" destOrd="0" presId="urn:microsoft.com/office/officeart/2005/8/layout/process3"/>
    <dgm:cxn modelId="{0F5E3229-E981-4AF1-87DD-09065BA16648}" type="presParOf" srcId="{E86F72B7-C4C9-496E-9BE5-08846F895479}" destId="{4E1CFCFD-383D-4255-8FF4-1AEFA461F3CF}" srcOrd="2" destOrd="0" presId="urn:microsoft.com/office/officeart/2005/8/layout/process3"/>
    <dgm:cxn modelId="{A07D7671-2B5A-4DA5-B6BE-21348A4A3EA0}" type="presParOf" srcId="{536B2B01-C69A-43A7-AA18-73EFB65AD99C}" destId="{44886ED0-0CD2-47FC-9AB8-D33BFEC0E7C7}" srcOrd="5" destOrd="0" presId="urn:microsoft.com/office/officeart/2005/8/layout/process3"/>
    <dgm:cxn modelId="{75DA8DFF-94EC-42F5-B886-D30D8BFD3FFC}" type="presParOf" srcId="{44886ED0-0CD2-47FC-9AB8-D33BFEC0E7C7}" destId="{0DBE2C88-6D73-4667-BD99-ED756A5980BD}" srcOrd="0" destOrd="0" presId="urn:microsoft.com/office/officeart/2005/8/layout/process3"/>
    <dgm:cxn modelId="{99870F97-351C-4982-A53F-594441803026}" type="presParOf" srcId="{536B2B01-C69A-43A7-AA18-73EFB65AD99C}" destId="{FD3F2705-75FF-4347-A1BB-693696F009BA}" srcOrd="6" destOrd="0" presId="urn:microsoft.com/office/officeart/2005/8/layout/process3"/>
    <dgm:cxn modelId="{6E86CC05-1DA7-4C4B-B61A-4FFA9DB3C11D}" type="presParOf" srcId="{FD3F2705-75FF-4347-A1BB-693696F009BA}" destId="{DE63F3FA-3873-46C7-A4D1-A9DE3916CE9F}" srcOrd="0" destOrd="0" presId="urn:microsoft.com/office/officeart/2005/8/layout/process3"/>
    <dgm:cxn modelId="{87D5565C-3823-42CF-9611-535E2D74338D}" type="presParOf" srcId="{FD3F2705-75FF-4347-A1BB-693696F009BA}" destId="{31726E3E-CBD7-4E43-B9CA-D31FA0CC5A4A}" srcOrd="1" destOrd="0" presId="urn:microsoft.com/office/officeart/2005/8/layout/process3"/>
    <dgm:cxn modelId="{E0D4648E-6237-450B-8E33-2D7F3C3F8149}" type="presParOf" srcId="{FD3F2705-75FF-4347-A1BB-693696F009BA}" destId="{1B8EF125-C37F-4FD2-BAD1-9CBDB8636AB2}" srcOrd="2" destOrd="0" presId="urn:microsoft.com/office/officeart/2005/8/layout/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BF06397D-C472-4140-9FF6-1411DBB51F39}" type="doc">
      <dgm:prSet loTypeId="urn:microsoft.com/office/officeart/2005/8/layout/hierarchy6" loCatId="hierarchy" qsTypeId="urn:microsoft.com/office/officeart/2005/8/quickstyle/simple1" qsCatId="simple" csTypeId="urn:microsoft.com/office/officeart/2005/8/colors/accent5_1" csCatId="accent5" phldr="1"/>
      <dgm:spPr/>
      <dgm:t>
        <a:bodyPr/>
        <a:lstStyle/>
        <a:p>
          <a:endParaRPr lang="hr-HR"/>
        </a:p>
      </dgm:t>
    </dgm:pt>
    <dgm:pt modelId="{7ADD3979-C918-47BC-8785-7704D14CEE86}">
      <dgm:prSet phldrT="[Text]"/>
      <dgm:spPr/>
      <dgm:t>
        <a:bodyPr/>
        <a:lstStyle/>
        <a:p>
          <a:r>
            <a:rPr lang="hr-HR" dirty="0"/>
            <a:t>Koordinacijsko vijeće Jadranske Hrvatske</a:t>
          </a:r>
        </a:p>
      </dgm:t>
    </dgm:pt>
    <dgm:pt modelId="{18C724EB-0CAE-44EB-8C0B-0162BBC5640A}" type="parTrans" cxnId="{2EB932CE-B0FC-4D4D-A974-D646B3572857}">
      <dgm:prSet/>
      <dgm:spPr/>
      <dgm:t>
        <a:bodyPr/>
        <a:lstStyle/>
        <a:p>
          <a:endParaRPr lang="hr-HR"/>
        </a:p>
      </dgm:t>
    </dgm:pt>
    <dgm:pt modelId="{F4720B6F-58B8-411D-8329-DC67BEDA4A11}" type="sibTrans" cxnId="{2EB932CE-B0FC-4D4D-A974-D646B3572857}">
      <dgm:prSet/>
      <dgm:spPr/>
      <dgm:t>
        <a:bodyPr/>
        <a:lstStyle/>
        <a:p>
          <a:endParaRPr lang="hr-HR"/>
        </a:p>
      </dgm:t>
    </dgm:pt>
    <dgm:pt modelId="{9C76356A-FA0E-4AFD-B774-F9F85BBA1C93}">
      <dgm:prSet phldrT="[Text]"/>
      <dgm:spPr/>
      <dgm:t>
        <a:bodyPr/>
        <a:lstStyle/>
        <a:p>
          <a:r>
            <a:rPr lang="hr-HR" dirty="0"/>
            <a:t>Radni</a:t>
          </a:r>
          <a:r>
            <a:rPr lang="hr-HR" baseline="0" dirty="0"/>
            <a:t> tim</a:t>
          </a:r>
          <a:endParaRPr lang="hr-HR" dirty="0"/>
        </a:p>
      </dgm:t>
    </dgm:pt>
    <dgm:pt modelId="{5E145DD6-818A-41DC-97A7-2CB79012D233}" type="parTrans" cxnId="{9956BD71-0E5D-42D1-B146-1596E07C5E7A}">
      <dgm:prSet/>
      <dgm:spPr/>
      <dgm:t>
        <a:bodyPr/>
        <a:lstStyle/>
        <a:p>
          <a:endParaRPr lang="hr-HR"/>
        </a:p>
      </dgm:t>
    </dgm:pt>
    <dgm:pt modelId="{AA528386-0609-47CF-8370-0D95289D68C2}" type="sibTrans" cxnId="{9956BD71-0E5D-42D1-B146-1596E07C5E7A}">
      <dgm:prSet/>
      <dgm:spPr/>
      <dgm:t>
        <a:bodyPr/>
        <a:lstStyle/>
        <a:p>
          <a:endParaRPr lang="hr-HR"/>
        </a:p>
      </dgm:t>
    </dgm:pt>
    <dgm:pt modelId="{05BA9058-CED6-4B62-9F55-5B3099E71753}">
      <dgm:prSet phldrT="[Text]"/>
      <dgm:spPr/>
      <dgm:t>
        <a:bodyPr/>
        <a:lstStyle/>
        <a:p>
          <a:r>
            <a:rPr lang="hr-HR" dirty="0" err="1"/>
            <a:t>Leadership</a:t>
          </a:r>
          <a:r>
            <a:rPr lang="hr-HR" dirty="0"/>
            <a:t> grupe za prioritetne sektore</a:t>
          </a:r>
        </a:p>
      </dgm:t>
    </dgm:pt>
    <dgm:pt modelId="{1E3BA845-02BB-46F2-B3F0-5AEF02BAB1FA}" type="parTrans" cxnId="{E15EDB98-39D0-4C9A-B2D8-8A86605EAA86}">
      <dgm:prSet/>
      <dgm:spPr/>
      <dgm:t>
        <a:bodyPr/>
        <a:lstStyle/>
        <a:p>
          <a:endParaRPr lang="hr-HR"/>
        </a:p>
      </dgm:t>
    </dgm:pt>
    <dgm:pt modelId="{8CD0F986-FCB1-48DC-99EE-3C742A286053}" type="sibTrans" cxnId="{E15EDB98-39D0-4C9A-B2D8-8A86605EAA86}">
      <dgm:prSet/>
      <dgm:spPr/>
      <dgm:t>
        <a:bodyPr/>
        <a:lstStyle/>
        <a:p>
          <a:endParaRPr lang="hr-HR"/>
        </a:p>
      </dgm:t>
    </dgm:pt>
    <dgm:pt modelId="{62D72E1C-EA95-4C92-954B-1C8804293E2C}">
      <dgm:prSet phldrT="[Text]"/>
      <dgm:spPr/>
      <dgm:t>
        <a:bodyPr/>
        <a:lstStyle/>
        <a:p>
          <a:r>
            <a:rPr lang="hr-HR" dirty="0"/>
            <a:t>Odobrava Plan za industrijsku tranziciju i indikativnu listu transformacijskih projekata</a:t>
          </a:r>
        </a:p>
      </dgm:t>
    </dgm:pt>
    <dgm:pt modelId="{1B94E094-D76D-44E4-837F-30152FAB41ED}" type="parTrans" cxnId="{1ED52527-BE76-4C1F-9111-EB4FE4DD3171}">
      <dgm:prSet/>
      <dgm:spPr/>
      <dgm:t>
        <a:bodyPr/>
        <a:lstStyle/>
        <a:p>
          <a:endParaRPr lang="hr-HR"/>
        </a:p>
      </dgm:t>
    </dgm:pt>
    <dgm:pt modelId="{B75BAADE-3ECB-4D3C-A930-3160581782C9}" type="sibTrans" cxnId="{1ED52527-BE76-4C1F-9111-EB4FE4DD3171}">
      <dgm:prSet/>
      <dgm:spPr/>
      <dgm:t>
        <a:bodyPr/>
        <a:lstStyle/>
        <a:p>
          <a:endParaRPr lang="hr-HR"/>
        </a:p>
      </dgm:t>
    </dgm:pt>
    <dgm:pt modelId="{BE998D95-B5BD-49E6-8D3D-CC5951D718EA}">
      <dgm:prSet phldrT="[Text]"/>
      <dgm:spPr/>
      <dgm:t>
        <a:bodyPr/>
        <a:lstStyle/>
        <a:p>
          <a:r>
            <a:rPr lang="hr-HR" dirty="0"/>
            <a:t>Definiranje razvojnih izazova i potencijala, prijedloga sektorskih niša i smjerova promjena te prijedloga Transformacijskog </a:t>
          </a:r>
          <a:r>
            <a:rPr lang="hr-HR" dirty="0" err="1"/>
            <a:t>Roadmapa</a:t>
          </a:r>
          <a:r>
            <a:rPr lang="hr-HR" dirty="0"/>
            <a:t> (uključujući transformacijske projekte) </a:t>
          </a:r>
        </a:p>
      </dgm:t>
    </dgm:pt>
    <dgm:pt modelId="{2133581A-9F8F-4D0A-8C51-54092CA6482F}" type="parTrans" cxnId="{A3E4139E-539E-4974-9C6C-9ABED9683C31}">
      <dgm:prSet/>
      <dgm:spPr/>
      <dgm:t>
        <a:bodyPr/>
        <a:lstStyle/>
        <a:p>
          <a:endParaRPr lang="hr-HR"/>
        </a:p>
      </dgm:t>
    </dgm:pt>
    <dgm:pt modelId="{93F5F47D-E435-4562-8F9A-C14427CDDE7C}" type="sibTrans" cxnId="{A3E4139E-539E-4974-9C6C-9ABED9683C31}">
      <dgm:prSet/>
      <dgm:spPr/>
      <dgm:t>
        <a:bodyPr/>
        <a:lstStyle/>
        <a:p>
          <a:endParaRPr lang="hr-HR"/>
        </a:p>
      </dgm:t>
    </dgm:pt>
    <dgm:pt modelId="{DCB323A6-43D9-4781-8094-62FA501A8D18}" type="pres">
      <dgm:prSet presAssocID="{BF06397D-C472-4140-9FF6-1411DBB51F39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188CEE11-4669-4D18-8CBF-D4D1818E42A4}" type="pres">
      <dgm:prSet presAssocID="{BF06397D-C472-4140-9FF6-1411DBB51F39}" presName="hierFlow" presStyleCnt="0"/>
      <dgm:spPr/>
    </dgm:pt>
    <dgm:pt modelId="{9C3C80EF-DA84-4118-9B00-1AB1B08D9AA2}" type="pres">
      <dgm:prSet presAssocID="{BF06397D-C472-4140-9FF6-1411DBB51F39}" presName="firstBuf" presStyleCnt="0"/>
      <dgm:spPr/>
    </dgm:pt>
    <dgm:pt modelId="{180F022C-D32C-4244-B78F-064EE7361DF9}" type="pres">
      <dgm:prSet presAssocID="{BF06397D-C472-4140-9FF6-1411DBB51F39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75B92371-9C0A-4C9A-9232-F4E5FF589E3D}" type="pres">
      <dgm:prSet presAssocID="{7ADD3979-C918-47BC-8785-7704D14CEE86}" presName="Name14" presStyleCnt="0"/>
      <dgm:spPr/>
    </dgm:pt>
    <dgm:pt modelId="{3FEFAC97-B028-49B0-BF85-0A00C01BFF3D}" type="pres">
      <dgm:prSet presAssocID="{7ADD3979-C918-47BC-8785-7704D14CEE86}" presName="level1Shape" presStyleLbl="node0" presStyleIdx="0" presStyleCnt="1">
        <dgm:presLayoutVars>
          <dgm:chPref val="3"/>
        </dgm:presLayoutVars>
      </dgm:prSet>
      <dgm:spPr/>
    </dgm:pt>
    <dgm:pt modelId="{9E438CCA-37E1-48E6-A1E4-50CD415EF5C8}" type="pres">
      <dgm:prSet presAssocID="{7ADD3979-C918-47BC-8785-7704D14CEE86}" presName="hierChild2" presStyleCnt="0"/>
      <dgm:spPr/>
    </dgm:pt>
    <dgm:pt modelId="{A208F5BB-84E6-4BDD-A99D-A9809479D014}" type="pres">
      <dgm:prSet presAssocID="{5E145DD6-818A-41DC-97A7-2CB79012D233}" presName="Name19" presStyleLbl="parChTrans1D2" presStyleIdx="0" presStyleCnt="2"/>
      <dgm:spPr/>
    </dgm:pt>
    <dgm:pt modelId="{AD7C116E-9FC1-4282-8316-71976F6C5BB5}" type="pres">
      <dgm:prSet presAssocID="{9C76356A-FA0E-4AFD-B774-F9F85BBA1C93}" presName="Name21" presStyleCnt="0"/>
      <dgm:spPr/>
    </dgm:pt>
    <dgm:pt modelId="{9F6DBCA0-EB20-4540-8461-9E89D42E92B1}" type="pres">
      <dgm:prSet presAssocID="{9C76356A-FA0E-4AFD-B774-F9F85BBA1C93}" presName="level2Shape" presStyleLbl="node2" presStyleIdx="0" presStyleCnt="2"/>
      <dgm:spPr/>
    </dgm:pt>
    <dgm:pt modelId="{4F9A5402-F3A5-405A-BFC3-07E3A5199A53}" type="pres">
      <dgm:prSet presAssocID="{9C76356A-FA0E-4AFD-B774-F9F85BBA1C93}" presName="hierChild3" presStyleCnt="0"/>
      <dgm:spPr/>
    </dgm:pt>
    <dgm:pt modelId="{2A5232D3-F761-4788-9653-53EF6141F737}" type="pres">
      <dgm:prSet presAssocID="{1E3BA845-02BB-46F2-B3F0-5AEF02BAB1FA}" presName="Name19" presStyleLbl="parChTrans1D2" presStyleIdx="1" presStyleCnt="2"/>
      <dgm:spPr/>
    </dgm:pt>
    <dgm:pt modelId="{CB62E7AF-42B1-49F8-A31A-686241091325}" type="pres">
      <dgm:prSet presAssocID="{05BA9058-CED6-4B62-9F55-5B3099E71753}" presName="Name21" presStyleCnt="0"/>
      <dgm:spPr/>
    </dgm:pt>
    <dgm:pt modelId="{3EA29F09-5F83-4EA3-B149-2274EA3CCBCD}" type="pres">
      <dgm:prSet presAssocID="{05BA9058-CED6-4B62-9F55-5B3099E71753}" presName="level2Shape" presStyleLbl="node2" presStyleIdx="1" presStyleCnt="2"/>
      <dgm:spPr/>
    </dgm:pt>
    <dgm:pt modelId="{28C223E6-4F96-4454-962B-31C327741EF5}" type="pres">
      <dgm:prSet presAssocID="{05BA9058-CED6-4B62-9F55-5B3099E71753}" presName="hierChild3" presStyleCnt="0"/>
      <dgm:spPr/>
    </dgm:pt>
    <dgm:pt modelId="{17490EEE-3C15-42B3-8E76-9BBC0DC7C3BD}" type="pres">
      <dgm:prSet presAssocID="{BF06397D-C472-4140-9FF6-1411DBB51F39}" presName="bgShapesFlow" presStyleCnt="0"/>
      <dgm:spPr/>
    </dgm:pt>
    <dgm:pt modelId="{DB8C2AAC-1C53-4920-8F3E-F8C3BA1ECE53}" type="pres">
      <dgm:prSet presAssocID="{62D72E1C-EA95-4C92-954B-1C8804293E2C}" presName="rectComp" presStyleCnt="0"/>
      <dgm:spPr/>
    </dgm:pt>
    <dgm:pt modelId="{DB19AE41-207E-4A4C-90C2-2ABFC17AE332}" type="pres">
      <dgm:prSet presAssocID="{62D72E1C-EA95-4C92-954B-1C8804293E2C}" presName="bgRect" presStyleLbl="bgShp" presStyleIdx="0" presStyleCnt="2"/>
      <dgm:spPr/>
    </dgm:pt>
    <dgm:pt modelId="{EBF3DBDD-B8B1-4CB3-8175-FBA608CAA9E4}" type="pres">
      <dgm:prSet presAssocID="{62D72E1C-EA95-4C92-954B-1C8804293E2C}" presName="bgRectTx" presStyleLbl="bgShp" presStyleIdx="0" presStyleCnt="2">
        <dgm:presLayoutVars>
          <dgm:bulletEnabled val="1"/>
        </dgm:presLayoutVars>
      </dgm:prSet>
      <dgm:spPr/>
    </dgm:pt>
    <dgm:pt modelId="{51957A35-ACDC-429E-849C-FEBF0E534D82}" type="pres">
      <dgm:prSet presAssocID="{62D72E1C-EA95-4C92-954B-1C8804293E2C}" presName="spComp" presStyleCnt="0"/>
      <dgm:spPr/>
    </dgm:pt>
    <dgm:pt modelId="{15C2AE82-8851-41F8-90CB-FD2AAAB8374D}" type="pres">
      <dgm:prSet presAssocID="{62D72E1C-EA95-4C92-954B-1C8804293E2C}" presName="vSp" presStyleCnt="0"/>
      <dgm:spPr/>
    </dgm:pt>
    <dgm:pt modelId="{FD625CE7-6DDF-42F2-B7C6-3C393E53A5F0}" type="pres">
      <dgm:prSet presAssocID="{BE998D95-B5BD-49E6-8D3D-CC5951D718EA}" presName="rectComp" presStyleCnt="0"/>
      <dgm:spPr/>
    </dgm:pt>
    <dgm:pt modelId="{CD49779D-1BB4-401F-A8D9-CBD8251E58C8}" type="pres">
      <dgm:prSet presAssocID="{BE998D95-B5BD-49E6-8D3D-CC5951D718EA}" presName="bgRect" presStyleLbl="bgShp" presStyleIdx="1" presStyleCnt="2"/>
      <dgm:spPr/>
    </dgm:pt>
    <dgm:pt modelId="{BF4FCC94-696F-4F55-A346-4167712FF1D4}" type="pres">
      <dgm:prSet presAssocID="{BE998D95-B5BD-49E6-8D3D-CC5951D718EA}" presName="bgRectTx" presStyleLbl="bgShp" presStyleIdx="1" presStyleCnt="2">
        <dgm:presLayoutVars>
          <dgm:bulletEnabled val="1"/>
        </dgm:presLayoutVars>
      </dgm:prSet>
      <dgm:spPr/>
    </dgm:pt>
  </dgm:ptLst>
  <dgm:cxnLst>
    <dgm:cxn modelId="{1ED52527-BE76-4C1F-9111-EB4FE4DD3171}" srcId="{BF06397D-C472-4140-9FF6-1411DBB51F39}" destId="{62D72E1C-EA95-4C92-954B-1C8804293E2C}" srcOrd="1" destOrd="0" parTransId="{1B94E094-D76D-44E4-837F-30152FAB41ED}" sibTransId="{B75BAADE-3ECB-4D3C-A930-3160581782C9}"/>
    <dgm:cxn modelId="{1D2E033A-736A-41E1-9E18-55DE6CE80748}" type="presOf" srcId="{05BA9058-CED6-4B62-9F55-5B3099E71753}" destId="{3EA29F09-5F83-4EA3-B149-2274EA3CCBCD}" srcOrd="0" destOrd="0" presId="urn:microsoft.com/office/officeart/2005/8/layout/hierarchy6"/>
    <dgm:cxn modelId="{E66CD23C-3312-45E4-8DE0-ADB8D2F3B606}" type="presOf" srcId="{62D72E1C-EA95-4C92-954B-1C8804293E2C}" destId="{DB19AE41-207E-4A4C-90C2-2ABFC17AE332}" srcOrd="0" destOrd="0" presId="urn:microsoft.com/office/officeart/2005/8/layout/hierarchy6"/>
    <dgm:cxn modelId="{BDD5326B-90A6-4044-9F1A-52F683446423}" type="presOf" srcId="{9C76356A-FA0E-4AFD-B774-F9F85BBA1C93}" destId="{9F6DBCA0-EB20-4540-8461-9E89D42E92B1}" srcOrd="0" destOrd="0" presId="urn:microsoft.com/office/officeart/2005/8/layout/hierarchy6"/>
    <dgm:cxn modelId="{9956BD71-0E5D-42D1-B146-1596E07C5E7A}" srcId="{7ADD3979-C918-47BC-8785-7704D14CEE86}" destId="{9C76356A-FA0E-4AFD-B774-F9F85BBA1C93}" srcOrd="0" destOrd="0" parTransId="{5E145DD6-818A-41DC-97A7-2CB79012D233}" sibTransId="{AA528386-0609-47CF-8370-0D95289D68C2}"/>
    <dgm:cxn modelId="{294F3952-45AA-4252-BF4A-3E6CCD6F21BE}" type="presOf" srcId="{BE998D95-B5BD-49E6-8D3D-CC5951D718EA}" destId="{BF4FCC94-696F-4F55-A346-4167712FF1D4}" srcOrd="1" destOrd="0" presId="urn:microsoft.com/office/officeart/2005/8/layout/hierarchy6"/>
    <dgm:cxn modelId="{333E098A-1176-4BCE-8BB2-660C5CE16F53}" type="presOf" srcId="{1E3BA845-02BB-46F2-B3F0-5AEF02BAB1FA}" destId="{2A5232D3-F761-4788-9653-53EF6141F737}" srcOrd="0" destOrd="0" presId="urn:microsoft.com/office/officeart/2005/8/layout/hierarchy6"/>
    <dgm:cxn modelId="{E15EDB98-39D0-4C9A-B2D8-8A86605EAA86}" srcId="{7ADD3979-C918-47BC-8785-7704D14CEE86}" destId="{05BA9058-CED6-4B62-9F55-5B3099E71753}" srcOrd="1" destOrd="0" parTransId="{1E3BA845-02BB-46F2-B3F0-5AEF02BAB1FA}" sibTransId="{8CD0F986-FCB1-48DC-99EE-3C742A286053}"/>
    <dgm:cxn modelId="{A3E4139E-539E-4974-9C6C-9ABED9683C31}" srcId="{BF06397D-C472-4140-9FF6-1411DBB51F39}" destId="{BE998D95-B5BD-49E6-8D3D-CC5951D718EA}" srcOrd="2" destOrd="0" parTransId="{2133581A-9F8F-4D0A-8C51-54092CA6482F}" sibTransId="{93F5F47D-E435-4562-8F9A-C14427CDDE7C}"/>
    <dgm:cxn modelId="{DCCF54A8-8FD4-469F-867E-D7FFF85E3BB5}" type="presOf" srcId="{BE998D95-B5BD-49E6-8D3D-CC5951D718EA}" destId="{CD49779D-1BB4-401F-A8D9-CBD8251E58C8}" srcOrd="0" destOrd="0" presId="urn:microsoft.com/office/officeart/2005/8/layout/hierarchy6"/>
    <dgm:cxn modelId="{A68F6BBD-AE76-4968-9BB6-5DE5564EB3E3}" type="presOf" srcId="{BF06397D-C472-4140-9FF6-1411DBB51F39}" destId="{DCB323A6-43D9-4781-8094-62FA501A8D18}" srcOrd="0" destOrd="0" presId="urn:microsoft.com/office/officeart/2005/8/layout/hierarchy6"/>
    <dgm:cxn modelId="{2EB932CE-B0FC-4D4D-A974-D646B3572857}" srcId="{BF06397D-C472-4140-9FF6-1411DBB51F39}" destId="{7ADD3979-C918-47BC-8785-7704D14CEE86}" srcOrd="0" destOrd="0" parTransId="{18C724EB-0CAE-44EB-8C0B-0162BBC5640A}" sibTransId="{F4720B6F-58B8-411D-8329-DC67BEDA4A11}"/>
    <dgm:cxn modelId="{5FB11ED7-1C43-465B-9644-0289AA762B11}" type="presOf" srcId="{62D72E1C-EA95-4C92-954B-1C8804293E2C}" destId="{EBF3DBDD-B8B1-4CB3-8175-FBA608CAA9E4}" srcOrd="1" destOrd="0" presId="urn:microsoft.com/office/officeart/2005/8/layout/hierarchy6"/>
    <dgm:cxn modelId="{662E50EF-3355-40FB-B855-5E93A1DEE6B3}" type="presOf" srcId="{5E145DD6-818A-41DC-97A7-2CB79012D233}" destId="{A208F5BB-84E6-4BDD-A99D-A9809479D014}" srcOrd="0" destOrd="0" presId="urn:microsoft.com/office/officeart/2005/8/layout/hierarchy6"/>
    <dgm:cxn modelId="{F2ABE6F2-A2A6-4555-A89F-F7ED64714827}" type="presOf" srcId="{7ADD3979-C918-47BC-8785-7704D14CEE86}" destId="{3FEFAC97-B028-49B0-BF85-0A00C01BFF3D}" srcOrd="0" destOrd="0" presId="urn:microsoft.com/office/officeart/2005/8/layout/hierarchy6"/>
    <dgm:cxn modelId="{0A8243F2-16AC-42D0-BC4F-B4B25CC0CAB0}" type="presParOf" srcId="{DCB323A6-43D9-4781-8094-62FA501A8D18}" destId="{188CEE11-4669-4D18-8CBF-D4D1818E42A4}" srcOrd="0" destOrd="0" presId="urn:microsoft.com/office/officeart/2005/8/layout/hierarchy6"/>
    <dgm:cxn modelId="{CC55675A-F861-45F0-9FA0-22BC3B342B94}" type="presParOf" srcId="{188CEE11-4669-4D18-8CBF-D4D1818E42A4}" destId="{9C3C80EF-DA84-4118-9B00-1AB1B08D9AA2}" srcOrd="0" destOrd="0" presId="urn:microsoft.com/office/officeart/2005/8/layout/hierarchy6"/>
    <dgm:cxn modelId="{AFDB35E8-312F-494B-BCF7-FB55CACA1A0C}" type="presParOf" srcId="{188CEE11-4669-4D18-8CBF-D4D1818E42A4}" destId="{180F022C-D32C-4244-B78F-064EE7361DF9}" srcOrd="1" destOrd="0" presId="urn:microsoft.com/office/officeart/2005/8/layout/hierarchy6"/>
    <dgm:cxn modelId="{68A1B3C1-D28C-4C33-9F95-5940AE39A41A}" type="presParOf" srcId="{180F022C-D32C-4244-B78F-064EE7361DF9}" destId="{75B92371-9C0A-4C9A-9232-F4E5FF589E3D}" srcOrd="0" destOrd="0" presId="urn:microsoft.com/office/officeart/2005/8/layout/hierarchy6"/>
    <dgm:cxn modelId="{CBA3DCBD-167E-4A5C-919A-C3AC1199E027}" type="presParOf" srcId="{75B92371-9C0A-4C9A-9232-F4E5FF589E3D}" destId="{3FEFAC97-B028-49B0-BF85-0A00C01BFF3D}" srcOrd="0" destOrd="0" presId="urn:microsoft.com/office/officeart/2005/8/layout/hierarchy6"/>
    <dgm:cxn modelId="{E5EE3A18-CD63-4CBC-A44E-9E2BA7D113F1}" type="presParOf" srcId="{75B92371-9C0A-4C9A-9232-F4E5FF589E3D}" destId="{9E438CCA-37E1-48E6-A1E4-50CD415EF5C8}" srcOrd="1" destOrd="0" presId="urn:microsoft.com/office/officeart/2005/8/layout/hierarchy6"/>
    <dgm:cxn modelId="{39BF7FEB-A3E2-4B08-8F83-5BA1A3DD2454}" type="presParOf" srcId="{9E438CCA-37E1-48E6-A1E4-50CD415EF5C8}" destId="{A208F5BB-84E6-4BDD-A99D-A9809479D014}" srcOrd="0" destOrd="0" presId="urn:microsoft.com/office/officeart/2005/8/layout/hierarchy6"/>
    <dgm:cxn modelId="{5D766EDF-8973-444E-867F-9EEE525E7DD7}" type="presParOf" srcId="{9E438CCA-37E1-48E6-A1E4-50CD415EF5C8}" destId="{AD7C116E-9FC1-4282-8316-71976F6C5BB5}" srcOrd="1" destOrd="0" presId="urn:microsoft.com/office/officeart/2005/8/layout/hierarchy6"/>
    <dgm:cxn modelId="{5AE52ED1-433F-4BD1-9775-56B9E88BD9DC}" type="presParOf" srcId="{AD7C116E-9FC1-4282-8316-71976F6C5BB5}" destId="{9F6DBCA0-EB20-4540-8461-9E89D42E92B1}" srcOrd="0" destOrd="0" presId="urn:microsoft.com/office/officeart/2005/8/layout/hierarchy6"/>
    <dgm:cxn modelId="{54E5CBE1-C9B4-4D85-9187-60C02BA41166}" type="presParOf" srcId="{AD7C116E-9FC1-4282-8316-71976F6C5BB5}" destId="{4F9A5402-F3A5-405A-BFC3-07E3A5199A53}" srcOrd="1" destOrd="0" presId="urn:microsoft.com/office/officeart/2005/8/layout/hierarchy6"/>
    <dgm:cxn modelId="{DAE3DD03-33D4-4DEA-925B-0ADBC23C798F}" type="presParOf" srcId="{9E438CCA-37E1-48E6-A1E4-50CD415EF5C8}" destId="{2A5232D3-F761-4788-9653-53EF6141F737}" srcOrd="2" destOrd="0" presId="urn:microsoft.com/office/officeart/2005/8/layout/hierarchy6"/>
    <dgm:cxn modelId="{D699C94C-0A0F-496B-8445-55F3E0568455}" type="presParOf" srcId="{9E438CCA-37E1-48E6-A1E4-50CD415EF5C8}" destId="{CB62E7AF-42B1-49F8-A31A-686241091325}" srcOrd="3" destOrd="0" presId="urn:microsoft.com/office/officeart/2005/8/layout/hierarchy6"/>
    <dgm:cxn modelId="{3900B715-9EBE-498F-B7D0-2D8C1D358FFA}" type="presParOf" srcId="{CB62E7AF-42B1-49F8-A31A-686241091325}" destId="{3EA29F09-5F83-4EA3-B149-2274EA3CCBCD}" srcOrd="0" destOrd="0" presId="urn:microsoft.com/office/officeart/2005/8/layout/hierarchy6"/>
    <dgm:cxn modelId="{3A525D5B-1E4B-4654-8991-EBAA9D16D460}" type="presParOf" srcId="{CB62E7AF-42B1-49F8-A31A-686241091325}" destId="{28C223E6-4F96-4454-962B-31C327741EF5}" srcOrd="1" destOrd="0" presId="urn:microsoft.com/office/officeart/2005/8/layout/hierarchy6"/>
    <dgm:cxn modelId="{25580EB4-E337-47C3-A7BC-B5B7E3AE9566}" type="presParOf" srcId="{DCB323A6-43D9-4781-8094-62FA501A8D18}" destId="{17490EEE-3C15-42B3-8E76-9BBC0DC7C3BD}" srcOrd="1" destOrd="0" presId="urn:microsoft.com/office/officeart/2005/8/layout/hierarchy6"/>
    <dgm:cxn modelId="{D72FEDD4-F4F2-4E0F-B3A9-26BC3F3F741B}" type="presParOf" srcId="{17490EEE-3C15-42B3-8E76-9BBC0DC7C3BD}" destId="{DB8C2AAC-1C53-4920-8F3E-F8C3BA1ECE53}" srcOrd="0" destOrd="0" presId="urn:microsoft.com/office/officeart/2005/8/layout/hierarchy6"/>
    <dgm:cxn modelId="{915CAAD1-AB1C-4E76-A280-7E31C2CDD027}" type="presParOf" srcId="{DB8C2AAC-1C53-4920-8F3E-F8C3BA1ECE53}" destId="{DB19AE41-207E-4A4C-90C2-2ABFC17AE332}" srcOrd="0" destOrd="0" presId="urn:microsoft.com/office/officeart/2005/8/layout/hierarchy6"/>
    <dgm:cxn modelId="{ADC3477F-7967-4BB4-BAFF-41D5A7C9CE63}" type="presParOf" srcId="{DB8C2AAC-1C53-4920-8F3E-F8C3BA1ECE53}" destId="{EBF3DBDD-B8B1-4CB3-8175-FBA608CAA9E4}" srcOrd="1" destOrd="0" presId="urn:microsoft.com/office/officeart/2005/8/layout/hierarchy6"/>
    <dgm:cxn modelId="{1FCA7E45-27AF-446B-A06B-17A82A0E6523}" type="presParOf" srcId="{17490EEE-3C15-42B3-8E76-9BBC0DC7C3BD}" destId="{51957A35-ACDC-429E-849C-FEBF0E534D82}" srcOrd="1" destOrd="0" presId="urn:microsoft.com/office/officeart/2005/8/layout/hierarchy6"/>
    <dgm:cxn modelId="{A8D199E4-5B5B-4D5D-924D-CBBEF71E88AB}" type="presParOf" srcId="{51957A35-ACDC-429E-849C-FEBF0E534D82}" destId="{15C2AE82-8851-41F8-90CB-FD2AAAB8374D}" srcOrd="0" destOrd="0" presId="urn:microsoft.com/office/officeart/2005/8/layout/hierarchy6"/>
    <dgm:cxn modelId="{26E13134-B609-49DD-A121-1447BFE3E33F}" type="presParOf" srcId="{17490EEE-3C15-42B3-8E76-9BBC0DC7C3BD}" destId="{FD625CE7-6DDF-42F2-B7C6-3C393E53A5F0}" srcOrd="2" destOrd="0" presId="urn:microsoft.com/office/officeart/2005/8/layout/hierarchy6"/>
    <dgm:cxn modelId="{D4CFC847-678D-4A51-8314-DABF930FDA7B}" type="presParOf" srcId="{FD625CE7-6DDF-42F2-B7C6-3C393E53A5F0}" destId="{CD49779D-1BB4-401F-A8D9-CBD8251E58C8}" srcOrd="0" destOrd="0" presId="urn:microsoft.com/office/officeart/2005/8/layout/hierarchy6"/>
    <dgm:cxn modelId="{2C652668-F05B-4E38-8FAF-7B74E491BDA3}" type="presParOf" srcId="{FD625CE7-6DDF-42F2-B7C6-3C393E53A5F0}" destId="{BF4FCC94-696F-4F55-A346-4167712FF1D4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A9E9673-CB59-4131-8813-28CF6FA28759}" type="doc">
      <dgm:prSet loTypeId="urn:microsoft.com/office/officeart/2005/8/layout/hList7" loCatId="process" qsTypeId="urn:microsoft.com/office/officeart/2005/8/quickstyle/simple1" qsCatId="simple" csTypeId="urn:microsoft.com/office/officeart/2005/8/colors/accent5_4" csCatId="accent5" phldr="1"/>
      <dgm:spPr/>
      <dgm:t>
        <a:bodyPr/>
        <a:lstStyle/>
        <a:p>
          <a:endParaRPr lang="hr-HR"/>
        </a:p>
      </dgm:t>
    </dgm:pt>
    <dgm:pt modelId="{14DC3BB5-ABA4-4502-83C7-8C6320C64F46}">
      <dgm:prSet phldrT="[Text]" custT="1"/>
      <dgm:spPr>
        <a:xfrm>
          <a:off x="0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None/>
          </a:pPr>
          <a:r>
            <a:rPr lang="hr-HR" sz="1000">
              <a:latin typeface="Calibri" panose="020F0502020204030204"/>
              <a:ea typeface="+mn-ea"/>
              <a:cs typeface="+mn-cs"/>
            </a:rPr>
            <a:t>Uslužni sektor visoke dodane vrijednosti</a:t>
          </a:r>
          <a:endParaRPr lang="hr-HR" sz="1000" dirty="0">
            <a:latin typeface="Calibri" panose="020F0502020204030204"/>
            <a:ea typeface="+mn-ea"/>
            <a:cs typeface="+mn-cs"/>
          </a:endParaRPr>
        </a:p>
      </dgm:t>
    </dgm:pt>
    <dgm:pt modelId="{F2DAAF95-0075-44E4-943D-F8E00BB0D0C6}" type="parTrans" cxnId="{214BA2CC-8B24-4D8B-8579-E12658B6A88A}">
      <dgm:prSet/>
      <dgm:spPr/>
      <dgm:t>
        <a:bodyPr/>
        <a:lstStyle/>
        <a:p>
          <a:endParaRPr lang="hr-HR"/>
        </a:p>
      </dgm:t>
    </dgm:pt>
    <dgm:pt modelId="{6607C033-0E39-4A4B-B545-55CD2A30E0CC}" type="sibTrans" cxnId="{214BA2CC-8B24-4D8B-8579-E12658B6A88A}">
      <dgm:prSet/>
      <dgm:spPr/>
      <dgm:t>
        <a:bodyPr/>
        <a:lstStyle/>
        <a:p>
          <a:endParaRPr lang="hr-HR"/>
        </a:p>
      </dgm:t>
    </dgm:pt>
    <dgm:pt modelId="{CC24DC30-388B-462A-BC8F-6BF7F9DBFF31}">
      <dgm:prSet phldrT="[Text]" custT="1"/>
      <dgm:spPr>
        <a:xfrm>
          <a:off x="0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Char char="•"/>
          </a:pPr>
          <a:r>
            <a:rPr lang="hr-HR" sz="1000">
              <a:latin typeface="Calibri" panose="020F0502020204030204"/>
              <a:ea typeface="+mn-ea"/>
              <a:cs typeface="+mn-cs"/>
            </a:rPr>
            <a:t>IKT</a:t>
          </a:r>
          <a:endParaRPr lang="hr-HR" sz="1000" dirty="0">
            <a:latin typeface="Calibri" panose="020F0502020204030204"/>
            <a:ea typeface="+mn-ea"/>
            <a:cs typeface="+mn-cs"/>
          </a:endParaRPr>
        </a:p>
      </dgm:t>
    </dgm:pt>
    <dgm:pt modelId="{5559DEA2-1C1F-48A0-AD90-0BB5AF7588C9}" type="parTrans" cxnId="{666746AB-696B-4ACB-8711-02EC3C1525DD}">
      <dgm:prSet/>
      <dgm:spPr/>
      <dgm:t>
        <a:bodyPr/>
        <a:lstStyle/>
        <a:p>
          <a:endParaRPr lang="hr-HR"/>
        </a:p>
      </dgm:t>
    </dgm:pt>
    <dgm:pt modelId="{29FC43F9-71D5-4266-8083-7FDE541A7098}" type="sibTrans" cxnId="{666746AB-696B-4ACB-8711-02EC3C1525DD}">
      <dgm:prSet/>
      <dgm:spPr/>
      <dgm:t>
        <a:bodyPr/>
        <a:lstStyle/>
        <a:p>
          <a:endParaRPr lang="hr-HR"/>
        </a:p>
      </dgm:t>
    </dgm:pt>
    <dgm:pt modelId="{F4529831-16B0-4E7A-83DB-D76198E9F62C}">
      <dgm:prSet phldrT="[Text]" custT="1"/>
      <dgm:spPr>
        <a:xfrm>
          <a:off x="0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Char char="•"/>
          </a:pPr>
          <a:r>
            <a:rPr lang="hr-HR" sz="1000">
              <a:latin typeface="Calibri" panose="020F0502020204030204"/>
              <a:ea typeface="+mn-ea"/>
              <a:cs typeface="+mn-cs"/>
            </a:rPr>
            <a:t>Kreativne i kulturne industrije</a:t>
          </a:r>
          <a:endParaRPr lang="hr-HR" sz="1000" dirty="0">
            <a:latin typeface="Calibri" panose="020F0502020204030204"/>
            <a:ea typeface="+mn-ea"/>
            <a:cs typeface="+mn-cs"/>
          </a:endParaRPr>
        </a:p>
      </dgm:t>
    </dgm:pt>
    <dgm:pt modelId="{18DAE0F7-4F0A-4593-A3E1-24264C29B000}" type="parTrans" cxnId="{150DEAE1-6521-4CE8-B527-B9E152848BE6}">
      <dgm:prSet/>
      <dgm:spPr/>
      <dgm:t>
        <a:bodyPr/>
        <a:lstStyle/>
        <a:p>
          <a:endParaRPr lang="hr-HR"/>
        </a:p>
      </dgm:t>
    </dgm:pt>
    <dgm:pt modelId="{6E79E691-4999-4E25-8C3B-7ED270FDDC39}" type="sibTrans" cxnId="{150DEAE1-6521-4CE8-B527-B9E152848BE6}">
      <dgm:prSet/>
      <dgm:spPr/>
      <dgm:t>
        <a:bodyPr/>
        <a:lstStyle/>
        <a:p>
          <a:endParaRPr lang="hr-HR"/>
        </a:p>
      </dgm:t>
    </dgm:pt>
    <dgm:pt modelId="{C1F921C2-8827-445B-A5DE-4BA268AB0C47}">
      <dgm:prSet phldrT="[Text]" custT="1"/>
      <dgm:spPr>
        <a:xfrm>
          <a:off x="1659396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None/>
          </a:pPr>
          <a:r>
            <a:rPr lang="hr-HR" sz="1000">
              <a:latin typeface="Calibri" panose="020F0502020204030204"/>
              <a:ea typeface="+mn-ea"/>
              <a:cs typeface="+mn-cs"/>
            </a:rPr>
            <a:t>Sektor plavog rasta</a:t>
          </a:r>
          <a:endParaRPr lang="hr-HR" sz="1000" dirty="0">
            <a:latin typeface="Calibri" panose="020F0502020204030204"/>
            <a:ea typeface="+mn-ea"/>
            <a:cs typeface="+mn-cs"/>
          </a:endParaRPr>
        </a:p>
      </dgm:t>
    </dgm:pt>
    <dgm:pt modelId="{E844084D-BA89-4B95-851D-FFE105B0853C}" type="parTrans" cxnId="{79117585-7053-4C8D-821B-E3204CD0B8A9}">
      <dgm:prSet/>
      <dgm:spPr/>
      <dgm:t>
        <a:bodyPr/>
        <a:lstStyle/>
        <a:p>
          <a:endParaRPr lang="hr-HR"/>
        </a:p>
      </dgm:t>
    </dgm:pt>
    <dgm:pt modelId="{C9306165-E5E4-4F1A-B980-ABAB2BB2548E}" type="sibTrans" cxnId="{79117585-7053-4C8D-821B-E3204CD0B8A9}">
      <dgm:prSet/>
      <dgm:spPr/>
      <dgm:t>
        <a:bodyPr/>
        <a:lstStyle/>
        <a:p>
          <a:endParaRPr lang="hr-HR"/>
        </a:p>
      </dgm:t>
    </dgm:pt>
    <dgm:pt modelId="{7D5D8DDA-9F37-4C35-BB0E-29158997E342}">
      <dgm:prSet phldrT="[Text]" custT="1"/>
      <dgm:spPr>
        <a:xfrm>
          <a:off x="1659396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Char char="•"/>
          </a:pPr>
          <a:r>
            <a:rPr lang="hr-HR" sz="1000">
              <a:latin typeface="Calibri" panose="020F0502020204030204"/>
              <a:ea typeface="+mn-ea"/>
              <a:cs typeface="+mn-cs"/>
            </a:rPr>
            <a:t>Brodogradnja i popravak brodova</a:t>
          </a:r>
          <a:endParaRPr lang="hr-HR" sz="1000" dirty="0">
            <a:latin typeface="Calibri" panose="020F0502020204030204"/>
            <a:ea typeface="+mn-ea"/>
            <a:cs typeface="+mn-cs"/>
          </a:endParaRPr>
        </a:p>
      </dgm:t>
    </dgm:pt>
    <dgm:pt modelId="{90F136C3-CB1A-4639-B128-A18D6E774D56}" type="parTrans" cxnId="{2C543A2E-E862-4476-92C0-28077C458DD0}">
      <dgm:prSet/>
      <dgm:spPr/>
      <dgm:t>
        <a:bodyPr/>
        <a:lstStyle/>
        <a:p>
          <a:endParaRPr lang="hr-HR"/>
        </a:p>
      </dgm:t>
    </dgm:pt>
    <dgm:pt modelId="{4818497B-15E8-446C-9023-A712D106D1F0}" type="sibTrans" cxnId="{2C543A2E-E862-4476-92C0-28077C458DD0}">
      <dgm:prSet/>
      <dgm:spPr/>
      <dgm:t>
        <a:bodyPr/>
        <a:lstStyle/>
        <a:p>
          <a:endParaRPr lang="hr-HR"/>
        </a:p>
      </dgm:t>
    </dgm:pt>
    <dgm:pt modelId="{2D1CF35B-0E5D-406D-B5C0-0264D31C7B15}">
      <dgm:prSet phldrT="[Text]" custT="1"/>
      <dgm:spPr>
        <a:xfrm>
          <a:off x="1659396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Char char="•"/>
          </a:pPr>
          <a:r>
            <a:rPr lang="hr-HR" sz="1000">
              <a:latin typeface="Calibri" panose="020F0502020204030204"/>
              <a:ea typeface="+mn-ea"/>
              <a:cs typeface="+mn-cs"/>
            </a:rPr>
            <a:t>Ribarstvo i akvakultura</a:t>
          </a:r>
          <a:endParaRPr lang="hr-HR" sz="1000" dirty="0">
            <a:latin typeface="Calibri" panose="020F0502020204030204"/>
            <a:ea typeface="+mn-ea"/>
            <a:cs typeface="+mn-cs"/>
          </a:endParaRPr>
        </a:p>
      </dgm:t>
    </dgm:pt>
    <dgm:pt modelId="{2DFAAA76-608D-45DD-8A0E-AB29F818BC12}" type="parTrans" cxnId="{5F23C54E-4F84-4495-AA35-8DFB3C1A481B}">
      <dgm:prSet/>
      <dgm:spPr/>
      <dgm:t>
        <a:bodyPr/>
        <a:lstStyle/>
        <a:p>
          <a:endParaRPr lang="hr-HR"/>
        </a:p>
      </dgm:t>
    </dgm:pt>
    <dgm:pt modelId="{FBC3574C-BCDF-4CED-ACF5-5F29B1AB2D79}" type="sibTrans" cxnId="{5F23C54E-4F84-4495-AA35-8DFB3C1A481B}">
      <dgm:prSet/>
      <dgm:spPr/>
      <dgm:t>
        <a:bodyPr/>
        <a:lstStyle/>
        <a:p>
          <a:endParaRPr lang="hr-HR"/>
        </a:p>
      </dgm:t>
    </dgm:pt>
    <dgm:pt modelId="{66396D84-0813-49F0-9BA9-8EDF244A2CB7}">
      <dgm:prSet phldrT="[Text]" custT="1"/>
      <dgm:spPr>
        <a:xfrm>
          <a:off x="3318792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None/>
          </a:pPr>
          <a:r>
            <a:rPr lang="hr-HR" sz="1000">
              <a:latin typeface="Calibri" panose="020F0502020204030204"/>
              <a:ea typeface="+mn-ea"/>
              <a:cs typeface="+mn-cs"/>
            </a:rPr>
            <a:t>Sektor zelenog rasta</a:t>
          </a:r>
        </a:p>
      </dgm:t>
    </dgm:pt>
    <dgm:pt modelId="{03428E2F-BE0F-4128-A516-7FF8E8EFA4E7}" type="parTrans" cxnId="{0F0C8FA9-CBF1-4014-AB36-518368CCE015}">
      <dgm:prSet/>
      <dgm:spPr/>
      <dgm:t>
        <a:bodyPr/>
        <a:lstStyle/>
        <a:p>
          <a:endParaRPr lang="hr-HR"/>
        </a:p>
      </dgm:t>
    </dgm:pt>
    <dgm:pt modelId="{9036A140-979F-450C-8DE5-07C1BBBF8356}" type="sibTrans" cxnId="{0F0C8FA9-CBF1-4014-AB36-518368CCE015}">
      <dgm:prSet/>
      <dgm:spPr/>
      <dgm:t>
        <a:bodyPr/>
        <a:lstStyle/>
        <a:p>
          <a:endParaRPr lang="hr-HR"/>
        </a:p>
      </dgm:t>
    </dgm:pt>
    <dgm:pt modelId="{2BB3ED0F-3096-4E59-8BF9-C5A54B16FE14}">
      <dgm:prSet phldrT="[Text]" custT="1"/>
      <dgm:spPr>
        <a:xfrm>
          <a:off x="3318792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Char char="•"/>
          </a:pPr>
          <a:r>
            <a:rPr lang="hr-HR" sz="1000">
              <a:latin typeface="Calibri" panose="020F0502020204030204"/>
              <a:ea typeface="+mn-ea"/>
              <a:cs typeface="+mn-cs"/>
            </a:rPr>
            <a:t>Hrana</a:t>
          </a:r>
          <a:endParaRPr lang="hr-HR" sz="1000" dirty="0">
            <a:latin typeface="Calibri" panose="020F0502020204030204"/>
            <a:ea typeface="+mn-ea"/>
            <a:cs typeface="+mn-cs"/>
          </a:endParaRPr>
        </a:p>
      </dgm:t>
    </dgm:pt>
    <dgm:pt modelId="{F2F1DCD7-866F-4977-BC73-755C28ED67C2}" type="parTrans" cxnId="{F1DB3FDD-233E-4197-A2C1-31B3D5DDF2F4}">
      <dgm:prSet/>
      <dgm:spPr/>
      <dgm:t>
        <a:bodyPr/>
        <a:lstStyle/>
        <a:p>
          <a:endParaRPr lang="hr-HR"/>
        </a:p>
      </dgm:t>
    </dgm:pt>
    <dgm:pt modelId="{61EB7FD5-19D3-4E4A-83B3-A38913DDDAB7}" type="sibTrans" cxnId="{F1DB3FDD-233E-4197-A2C1-31B3D5DDF2F4}">
      <dgm:prSet/>
      <dgm:spPr/>
      <dgm:t>
        <a:bodyPr/>
        <a:lstStyle/>
        <a:p>
          <a:endParaRPr lang="hr-HR"/>
        </a:p>
      </dgm:t>
    </dgm:pt>
    <dgm:pt modelId="{0B1BCA14-EC92-47DF-83A8-A54547FB598F}">
      <dgm:prSet phldrT="[Text]" custT="1"/>
      <dgm:spPr>
        <a:xfrm>
          <a:off x="3318792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Char char="•"/>
          </a:pPr>
          <a:r>
            <a:rPr lang="hr-HR" sz="1000">
              <a:latin typeface="Calibri" panose="020F0502020204030204"/>
              <a:ea typeface="+mn-ea"/>
              <a:cs typeface="+mn-cs"/>
            </a:rPr>
            <a:t>Proizvodi od drva</a:t>
          </a:r>
        </a:p>
      </dgm:t>
    </dgm:pt>
    <dgm:pt modelId="{88DA3877-FE36-4318-828B-01264909D567}" type="parTrans" cxnId="{5148B7BD-E07F-4840-9B2B-A1F4553A5BB9}">
      <dgm:prSet/>
      <dgm:spPr/>
      <dgm:t>
        <a:bodyPr/>
        <a:lstStyle/>
        <a:p>
          <a:endParaRPr lang="hr-HR"/>
        </a:p>
      </dgm:t>
    </dgm:pt>
    <dgm:pt modelId="{9890BA4D-799C-4453-AAFF-D537076D1DA4}" type="sibTrans" cxnId="{5148B7BD-E07F-4840-9B2B-A1F4553A5BB9}">
      <dgm:prSet/>
      <dgm:spPr/>
      <dgm:t>
        <a:bodyPr/>
        <a:lstStyle/>
        <a:p>
          <a:endParaRPr lang="hr-HR"/>
        </a:p>
      </dgm:t>
    </dgm:pt>
    <dgm:pt modelId="{636FC34B-B8AC-417C-94D9-7BE9572BA758}">
      <dgm:prSet phldrT="[Text]" custT="1"/>
      <dgm:spPr>
        <a:xfrm>
          <a:off x="0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Char char="•"/>
          </a:pPr>
          <a:r>
            <a:rPr lang="hr-HR" sz="1000">
              <a:latin typeface="Calibri" panose="020F0502020204030204"/>
              <a:ea typeface="+mn-ea"/>
              <a:cs typeface="+mn-cs"/>
            </a:rPr>
            <a:t>Pametni turizam</a:t>
          </a:r>
          <a:endParaRPr lang="hr-HR" sz="1000" dirty="0">
            <a:latin typeface="Calibri" panose="020F0502020204030204"/>
            <a:ea typeface="+mn-ea"/>
            <a:cs typeface="+mn-cs"/>
          </a:endParaRPr>
        </a:p>
      </dgm:t>
    </dgm:pt>
    <dgm:pt modelId="{2B4B5E8E-EB9F-46A6-A47B-671E706F8497}" type="parTrans" cxnId="{AFB27EA6-0E38-4AF7-B904-A260C8F60580}">
      <dgm:prSet/>
      <dgm:spPr/>
      <dgm:t>
        <a:bodyPr/>
        <a:lstStyle/>
        <a:p>
          <a:endParaRPr lang="hr-HR"/>
        </a:p>
      </dgm:t>
    </dgm:pt>
    <dgm:pt modelId="{4255476A-D038-435D-B22E-B951B2408AA4}" type="sibTrans" cxnId="{AFB27EA6-0E38-4AF7-B904-A260C8F60580}">
      <dgm:prSet/>
      <dgm:spPr/>
      <dgm:t>
        <a:bodyPr/>
        <a:lstStyle/>
        <a:p>
          <a:endParaRPr lang="hr-HR"/>
        </a:p>
      </dgm:t>
    </dgm:pt>
    <dgm:pt modelId="{B67CE764-487F-45FD-80F1-F0D0489B9073}">
      <dgm:prSet phldrT="[Text]" custT="1"/>
      <dgm:spPr>
        <a:xfrm>
          <a:off x="1659396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Char char="•"/>
          </a:pPr>
          <a:r>
            <a:rPr lang="hr-HR" sz="1000">
              <a:latin typeface="Calibri" panose="020F0502020204030204"/>
              <a:ea typeface="+mn-ea"/>
              <a:cs typeface="+mn-cs"/>
            </a:rPr>
            <a:t>Obalni turizam</a:t>
          </a:r>
        </a:p>
      </dgm:t>
    </dgm:pt>
    <dgm:pt modelId="{A7EF08FE-28C6-4033-AD15-71337A5997DC}" type="parTrans" cxnId="{2E4C4262-C10A-4E3D-8659-99EE05A81F63}">
      <dgm:prSet/>
      <dgm:spPr/>
      <dgm:t>
        <a:bodyPr/>
        <a:lstStyle/>
        <a:p>
          <a:endParaRPr lang="hr-HR"/>
        </a:p>
      </dgm:t>
    </dgm:pt>
    <dgm:pt modelId="{7BE6D964-70AA-4D5A-8B34-ABA5449A6096}" type="sibTrans" cxnId="{2E4C4262-C10A-4E3D-8659-99EE05A81F63}">
      <dgm:prSet/>
      <dgm:spPr/>
      <dgm:t>
        <a:bodyPr/>
        <a:lstStyle/>
        <a:p>
          <a:endParaRPr lang="hr-HR"/>
        </a:p>
      </dgm:t>
    </dgm:pt>
    <dgm:pt modelId="{B3C092E1-112A-4471-A784-57C56CBD7077}">
      <dgm:prSet phldrT="[Text]" custT="1"/>
      <dgm:spPr>
        <a:xfrm>
          <a:off x="1659396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Char char="•"/>
          </a:pPr>
          <a:r>
            <a:rPr lang="hr-HR" sz="1000">
              <a:latin typeface="Calibri" panose="020F0502020204030204"/>
              <a:ea typeface="+mn-ea"/>
              <a:cs typeface="+mn-cs"/>
            </a:rPr>
            <a:t>Plave tehnologije</a:t>
          </a:r>
          <a:endParaRPr lang="hr-HR" sz="1000" dirty="0">
            <a:latin typeface="Calibri" panose="020F0502020204030204"/>
            <a:ea typeface="+mn-ea"/>
            <a:cs typeface="+mn-cs"/>
          </a:endParaRPr>
        </a:p>
      </dgm:t>
    </dgm:pt>
    <dgm:pt modelId="{5C4E4FC8-76E9-4B15-AD6C-407CB54CE472}" type="parTrans" cxnId="{1132FB73-7792-4C8B-8693-E667D10B8B4C}">
      <dgm:prSet/>
      <dgm:spPr/>
      <dgm:t>
        <a:bodyPr/>
        <a:lstStyle/>
        <a:p>
          <a:endParaRPr lang="hr-HR"/>
        </a:p>
      </dgm:t>
    </dgm:pt>
    <dgm:pt modelId="{FDE62DCA-D2B5-403F-B840-399DE5226BEF}" type="sibTrans" cxnId="{1132FB73-7792-4C8B-8693-E667D10B8B4C}">
      <dgm:prSet/>
      <dgm:spPr/>
      <dgm:t>
        <a:bodyPr/>
        <a:lstStyle/>
        <a:p>
          <a:endParaRPr lang="hr-HR"/>
        </a:p>
      </dgm:t>
    </dgm:pt>
    <dgm:pt modelId="{391D380A-2DF5-4B65-A907-81DCD90B0F01}">
      <dgm:prSet phldrT="[Text]" custT="1"/>
      <dgm:spPr>
        <a:xfrm>
          <a:off x="3318792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Char char="•"/>
          </a:pPr>
          <a:r>
            <a:rPr lang="hr-HR" sz="1000">
              <a:latin typeface="Calibri" panose="020F0502020204030204"/>
              <a:ea typeface="+mn-ea"/>
              <a:cs typeface="+mn-cs"/>
            </a:rPr>
            <a:t>Zelene tehnologije (energetske i eko prihvatljive tehnologije i oprema za mobilnost, energiju i zaštitu okoliša)  i materijali (zelena gradnja)</a:t>
          </a:r>
          <a:endParaRPr lang="hr-HR" sz="1000" dirty="0">
            <a:latin typeface="Calibri" panose="020F0502020204030204"/>
            <a:ea typeface="+mn-ea"/>
            <a:cs typeface="+mn-cs"/>
          </a:endParaRPr>
        </a:p>
      </dgm:t>
    </dgm:pt>
    <dgm:pt modelId="{A5E1033A-1BEB-4CC4-B081-CF6777F70782}" type="parTrans" cxnId="{3F916E87-6182-449A-B866-45615CC9021A}">
      <dgm:prSet/>
      <dgm:spPr/>
      <dgm:t>
        <a:bodyPr/>
        <a:lstStyle/>
        <a:p>
          <a:endParaRPr lang="hr-HR"/>
        </a:p>
      </dgm:t>
    </dgm:pt>
    <dgm:pt modelId="{388A13A9-925F-4B92-A712-3774BC1CF3A8}" type="sibTrans" cxnId="{3F916E87-6182-449A-B866-45615CC9021A}">
      <dgm:prSet/>
      <dgm:spPr/>
      <dgm:t>
        <a:bodyPr/>
        <a:lstStyle/>
        <a:p>
          <a:endParaRPr lang="hr-HR"/>
        </a:p>
      </dgm:t>
    </dgm:pt>
    <dgm:pt modelId="{B77AB5EC-8283-49D0-8DEC-BB83E39A8474}">
      <dgm:prSet phldrT="[Text]" custT="1"/>
      <dgm:spPr>
        <a:xfrm>
          <a:off x="4978189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None/>
          </a:pPr>
          <a:r>
            <a:rPr lang="hr-HR" sz="1000">
              <a:latin typeface="Calibri" panose="020F0502020204030204"/>
              <a:ea typeface="+mn-ea"/>
              <a:cs typeface="+mn-cs"/>
            </a:rPr>
            <a:t>Sektor zdravlja</a:t>
          </a:r>
        </a:p>
      </dgm:t>
    </dgm:pt>
    <dgm:pt modelId="{AE38B1CD-D16F-4434-AFC4-128D18B96365}" type="parTrans" cxnId="{4584966D-316F-41A3-B5AC-E92BB19F3B8E}">
      <dgm:prSet/>
      <dgm:spPr/>
      <dgm:t>
        <a:bodyPr/>
        <a:lstStyle/>
        <a:p>
          <a:endParaRPr lang="hr-HR"/>
        </a:p>
      </dgm:t>
    </dgm:pt>
    <dgm:pt modelId="{E702C749-8E47-41B5-8A8B-4E51DE45A10F}" type="sibTrans" cxnId="{4584966D-316F-41A3-B5AC-E92BB19F3B8E}">
      <dgm:prSet/>
      <dgm:spPr/>
      <dgm:t>
        <a:bodyPr/>
        <a:lstStyle/>
        <a:p>
          <a:endParaRPr lang="hr-HR"/>
        </a:p>
      </dgm:t>
    </dgm:pt>
    <dgm:pt modelId="{33E64658-E745-411F-9264-988F6F16C9D8}">
      <dgm:prSet phldrT="[Text]" custT="1"/>
      <dgm:spPr>
        <a:xfrm>
          <a:off x="6637585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None/>
          </a:pPr>
          <a:r>
            <a:rPr lang="hr-HR" sz="1000">
              <a:latin typeface="Calibri" panose="020F0502020204030204"/>
              <a:ea typeface="+mn-ea"/>
              <a:cs typeface="+mn-cs"/>
            </a:rPr>
            <a:t>Pametna industrija (Industrija 4.0)</a:t>
          </a:r>
          <a:endParaRPr lang="hr-HR" sz="1000" dirty="0">
            <a:latin typeface="Calibri" panose="020F0502020204030204"/>
            <a:ea typeface="+mn-ea"/>
            <a:cs typeface="+mn-cs"/>
          </a:endParaRPr>
        </a:p>
      </dgm:t>
    </dgm:pt>
    <dgm:pt modelId="{0D5305FC-DE98-4818-A451-C05DDF2B26B0}" type="parTrans" cxnId="{D30EAB80-3FC3-493F-B32B-9E982B6798A3}">
      <dgm:prSet/>
      <dgm:spPr/>
      <dgm:t>
        <a:bodyPr/>
        <a:lstStyle/>
        <a:p>
          <a:endParaRPr lang="hr-HR"/>
        </a:p>
      </dgm:t>
    </dgm:pt>
    <dgm:pt modelId="{2EAD182B-5F64-4C57-8C12-1DEFB878646E}" type="sibTrans" cxnId="{D30EAB80-3FC3-493F-B32B-9E982B6798A3}">
      <dgm:prSet/>
      <dgm:spPr/>
      <dgm:t>
        <a:bodyPr/>
        <a:lstStyle/>
        <a:p>
          <a:endParaRPr lang="hr-HR"/>
        </a:p>
      </dgm:t>
    </dgm:pt>
    <dgm:pt modelId="{9F49D0EB-B673-4F05-AA0F-15CCED8D5452}">
      <dgm:prSet phldrT="[Text]" custT="1"/>
      <dgm:spPr>
        <a:xfrm>
          <a:off x="4978189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Char char="•"/>
          </a:pPr>
          <a:r>
            <a:rPr lang="hr-HR" sz="1000">
              <a:latin typeface="Calibri" panose="020F0502020204030204"/>
              <a:ea typeface="+mn-ea"/>
              <a:cs typeface="+mn-cs"/>
            </a:rPr>
            <a:t>Farmaceutika </a:t>
          </a:r>
        </a:p>
      </dgm:t>
    </dgm:pt>
    <dgm:pt modelId="{16D24F62-495E-4C32-9986-B84F7C4714E8}" type="parTrans" cxnId="{024E9E7C-BCB2-4E2B-BBCD-A66F95B2CEF0}">
      <dgm:prSet/>
      <dgm:spPr/>
      <dgm:t>
        <a:bodyPr/>
        <a:lstStyle/>
        <a:p>
          <a:endParaRPr lang="hr-HR"/>
        </a:p>
      </dgm:t>
    </dgm:pt>
    <dgm:pt modelId="{F40CE5BE-09A3-43D8-B83E-60DB5EF48AF5}" type="sibTrans" cxnId="{024E9E7C-BCB2-4E2B-BBCD-A66F95B2CEF0}">
      <dgm:prSet/>
      <dgm:spPr/>
      <dgm:t>
        <a:bodyPr/>
        <a:lstStyle/>
        <a:p>
          <a:endParaRPr lang="hr-HR"/>
        </a:p>
      </dgm:t>
    </dgm:pt>
    <dgm:pt modelId="{31376982-1C83-4FFF-B719-126E5A84F942}">
      <dgm:prSet phldrT="[Text]" custT="1"/>
      <dgm:spPr>
        <a:xfrm>
          <a:off x="4978189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Char char="•"/>
          </a:pPr>
          <a:r>
            <a:rPr lang="hr-HR" sz="1000">
              <a:latin typeface="Calibri" panose="020F0502020204030204"/>
              <a:ea typeface="+mn-ea"/>
              <a:cs typeface="+mn-cs"/>
            </a:rPr>
            <a:t>Zdravstveni turizam</a:t>
          </a:r>
        </a:p>
      </dgm:t>
    </dgm:pt>
    <dgm:pt modelId="{8285BEC2-27A6-483A-9C7A-0FAA7A2C5D55}" type="parTrans" cxnId="{84E8D764-5382-419C-9576-4976A47E57E7}">
      <dgm:prSet/>
      <dgm:spPr/>
      <dgm:t>
        <a:bodyPr/>
        <a:lstStyle/>
        <a:p>
          <a:endParaRPr lang="hr-HR"/>
        </a:p>
      </dgm:t>
    </dgm:pt>
    <dgm:pt modelId="{3B572C69-3DE2-4487-8B17-FA12E9F9C343}" type="sibTrans" cxnId="{84E8D764-5382-419C-9576-4976A47E57E7}">
      <dgm:prSet/>
      <dgm:spPr/>
      <dgm:t>
        <a:bodyPr/>
        <a:lstStyle/>
        <a:p>
          <a:endParaRPr lang="hr-HR"/>
        </a:p>
      </dgm:t>
    </dgm:pt>
    <dgm:pt modelId="{917F5724-7241-4D77-B181-AD7B3EC1195B}">
      <dgm:prSet phldrT="[Text]" custT="1"/>
      <dgm:spPr>
        <a:xfrm>
          <a:off x="4978189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Char char="•"/>
          </a:pPr>
          <a:r>
            <a:rPr lang="hr-HR" sz="1000">
              <a:latin typeface="Calibri" panose="020F0502020204030204"/>
              <a:ea typeface="+mn-ea"/>
              <a:cs typeface="+mn-cs"/>
            </a:rPr>
            <a:t>Zdrava i funkcionalna hrana (i ljekovito bilje)</a:t>
          </a:r>
          <a:endParaRPr lang="hr-HR" sz="1000" dirty="0">
            <a:latin typeface="Calibri" panose="020F0502020204030204"/>
            <a:ea typeface="+mn-ea"/>
            <a:cs typeface="+mn-cs"/>
          </a:endParaRPr>
        </a:p>
      </dgm:t>
    </dgm:pt>
    <dgm:pt modelId="{F7236E23-3B5E-4B59-A148-BE6B307C975C}" type="parTrans" cxnId="{4BDB69B5-94A9-444D-982E-1055E0C3319A}">
      <dgm:prSet/>
      <dgm:spPr/>
      <dgm:t>
        <a:bodyPr/>
        <a:lstStyle/>
        <a:p>
          <a:endParaRPr lang="hr-HR"/>
        </a:p>
      </dgm:t>
    </dgm:pt>
    <dgm:pt modelId="{0C6580A1-E7B6-4DAF-8180-DF9C2F496D44}" type="sibTrans" cxnId="{4BDB69B5-94A9-444D-982E-1055E0C3319A}">
      <dgm:prSet/>
      <dgm:spPr/>
      <dgm:t>
        <a:bodyPr/>
        <a:lstStyle/>
        <a:p>
          <a:endParaRPr lang="hr-HR"/>
        </a:p>
      </dgm:t>
    </dgm:pt>
    <dgm:pt modelId="{BF24CB3A-ED78-4F7F-9A66-92847FAE5605}">
      <dgm:prSet phldrT="[Text]" custT="1"/>
      <dgm:spPr>
        <a:xfrm>
          <a:off x="6637585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Char char="•"/>
          </a:pPr>
          <a:r>
            <a:rPr lang="hr-HR" sz="1000">
              <a:latin typeface="Calibri" panose="020F0502020204030204"/>
              <a:ea typeface="+mn-ea"/>
              <a:cs typeface="+mn-cs"/>
            </a:rPr>
            <a:t>Tehnologije i ICT rješenja za industriju 4.0 – robotika, IoT, AI, Big Data ...</a:t>
          </a:r>
          <a:endParaRPr lang="hr-HR" sz="1000" dirty="0">
            <a:latin typeface="Calibri" panose="020F0502020204030204"/>
            <a:ea typeface="+mn-ea"/>
            <a:cs typeface="+mn-cs"/>
          </a:endParaRPr>
        </a:p>
      </dgm:t>
    </dgm:pt>
    <dgm:pt modelId="{532DFEC0-A692-433E-97FC-C3754169CBE2}" type="parTrans" cxnId="{39E2C19F-84FA-41A5-852B-D99BDDD7E14F}">
      <dgm:prSet/>
      <dgm:spPr/>
      <dgm:t>
        <a:bodyPr/>
        <a:lstStyle/>
        <a:p>
          <a:endParaRPr lang="hr-HR"/>
        </a:p>
      </dgm:t>
    </dgm:pt>
    <dgm:pt modelId="{2DACC441-26A2-4F13-B515-CC863AC7E966}" type="sibTrans" cxnId="{39E2C19F-84FA-41A5-852B-D99BDDD7E14F}">
      <dgm:prSet/>
      <dgm:spPr/>
      <dgm:t>
        <a:bodyPr/>
        <a:lstStyle/>
        <a:p>
          <a:endParaRPr lang="hr-HR"/>
        </a:p>
      </dgm:t>
    </dgm:pt>
    <dgm:pt modelId="{7BD0CE12-03B3-4166-9B81-6E0DE2BA781B}">
      <dgm:prSet phldrT="[Text]" custT="1"/>
      <dgm:spPr>
        <a:xfrm>
          <a:off x="4978189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Char char="•"/>
          </a:pPr>
          <a:r>
            <a:rPr lang="hr-HR" sz="1000">
              <a:latin typeface="Calibri" panose="020F0502020204030204"/>
              <a:ea typeface="+mn-ea"/>
              <a:cs typeface="+mn-cs"/>
            </a:rPr>
            <a:t>E-zdravlje</a:t>
          </a:r>
        </a:p>
        <a:p>
          <a:endParaRPr lang="hr-HR" sz="1000">
            <a:latin typeface="Calibri" panose="020F0502020204030204"/>
            <a:ea typeface="+mn-ea"/>
            <a:cs typeface="+mn-cs"/>
          </a:endParaRPr>
        </a:p>
      </dgm:t>
    </dgm:pt>
    <dgm:pt modelId="{247CF1D9-7595-49FD-B91C-C8B999778617}" type="parTrans" cxnId="{A8C34299-E666-44C6-8784-7880DED7B661}">
      <dgm:prSet/>
      <dgm:spPr/>
      <dgm:t>
        <a:bodyPr/>
        <a:lstStyle/>
        <a:p>
          <a:endParaRPr lang="hr-HR"/>
        </a:p>
      </dgm:t>
    </dgm:pt>
    <dgm:pt modelId="{BFB18F75-0B49-460C-AC7A-2DE89DCBE373}" type="sibTrans" cxnId="{A8C34299-E666-44C6-8784-7880DED7B661}">
      <dgm:prSet/>
      <dgm:spPr/>
      <dgm:t>
        <a:bodyPr/>
        <a:lstStyle/>
        <a:p>
          <a:endParaRPr lang="hr-HR"/>
        </a:p>
      </dgm:t>
    </dgm:pt>
    <dgm:pt modelId="{0317EF37-68FF-48FA-94A0-CD17254BEE37}">
      <dgm:prSet phldrT="[Text]" custT="1"/>
      <dgm:spPr>
        <a:xfrm>
          <a:off x="3318792" y="0"/>
          <a:ext cx="1611064" cy="4267200"/>
        </a:xfrm>
        <a:prstGeom prst="roundRect">
          <a:avLst>
            <a:gd name="adj" fmla="val 10000"/>
          </a:avLst>
        </a:prstGeom>
      </dgm:spPr>
      <dgm:t>
        <a:bodyPr/>
        <a:lstStyle/>
        <a:p>
          <a:pPr>
            <a:buChar char="•"/>
          </a:pPr>
          <a:r>
            <a:rPr lang="hr-HR" sz="1000">
              <a:latin typeface="Calibri" panose="020F0502020204030204"/>
              <a:ea typeface="+mn-ea"/>
              <a:cs typeface="+mn-cs"/>
            </a:rPr>
            <a:t>Zeleni turizam</a:t>
          </a:r>
          <a:endParaRPr lang="hr-HR" sz="1000" dirty="0">
            <a:latin typeface="Calibri" panose="020F0502020204030204"/>
            <a:ea typeface="+mn-ea"/>
            <a:cs typeface="+mn-cs"/>
          </a:endParaRPr>
        </a:p>
      </dgm:t>
    </dgm:pt>
    <dgm:pt modelId="{CAD1FF9B-4816-4579-B812-7847388B428E}" type="parTrans" cxnId="{69800EE3-5245-49AC-AAF9-85B1E831AC2C}">
      <dgm:prSet/>
      <dgm:spPr/>
      <dgm:t>
        <a:bodyPr/>
        <a:lstStyle/>
        <a:p>
          <a:endParaRPr lang="hr-HR"/>
        </a:p>
      </dgm:t>
    </dgm:pt>
    <dgm:pt modelId="{9070D70B-BE66-4862-89FB-CA85108EA835}" type="sibTrans" cxnId="{69800EE3-5245-49AC-AAF9-85B1E831AC2C}">
      <dgm:prSet/>
      <dgm:spPr/>
      <dgm:t>
        <a:bodyPr/>
        <a:lstStyle/>
        <a:p>
          <a:endParaRPr lang="hr-HR"/>
        </a:p>
      </dgm:t>
    </dgm:pt>
    <dgm:pt modelId="{4666A8CB-28C1-4517-8984-2D76605AEC46}" type="pres">
      <dgm:prSet presAssocID="{6A9E9673-CB59-4131-8813-28CF6FA28759}" presName="Name0" presStyleCnt="0">
        <dgm:presLayoutVars>
          <dgm:dir/>
          <dgm:resizeHandles val="exact"/>
        </dgm:presLayoutVars>
      </dgm:prSet>
      <dgm:spPr/>
    </dgm:pt>
    <dgm:pt modelId="{0ECF4DCB-C93C-496B-BCCA-CCDA316AFB57}" type="pres">
      <dgm:prSet presAssocID="{6A9E9673-CB59-4131-8813-28CF6FA28759}" presName="fgShape" presStyleLbl="fgShp" presStyleIdx="0" presStyleCnt="1"/>
      <dgm:spPr>
        <a:xfrm>
          <a:off x="329945" y="3413760"/>
          <a:ext cx="7588758" cy="640080"/>
        </a:xfrm>
        <a:prstGeom prst="leftRightArrow">
          <a:avLst/>
        </a:prstGeom>
      </dgm:spPr>
    </dgm:pt>
    <dgm:pt modelId="{D928D943-FF95-4284-A999-2C9276335920}" type="pres">
      <dgm:prSet presAssocID="{6A9E9673-CB59-4131-8813-28CF6FA28759}" presName="linComp" presStyleCnt="0"/>
      <dgm:spPr/>
    </dgm:pt>
    <dgm:pt modelId="{ACB63209-D0CD-483C-8909-D6BEEE01EA18}" type="pres">
      <dgm:prSet presAssocID="{14DC3BB5-ABA4-4502-83C7-8C6320C64F46}" presName="compNode" presStyleCnt="0"/>
      <dgm:spPr/>
    </dgm:pt>
    <dgm:pt modelId="{DAF22310-C4CC-4E2E-BFF3-16919336F419}" type="pres">
      <dgm:prSet presAssocID="{14DC3BB5-ABA4-4502-83C7-8C6320C64F46}" presName="bkgdShape" presStyleLbl="node1" presStyleIdx="0" presStyleCnt="5"/>
      <dgm:spPr/>
    </dgm:pt>
    <dgm:pt modelId="{3CF49A9E-E8FE-4667-B427-29904885C381}" type="pres">
      <dgm:prSet presAssocID="{14DC3BB5-ABA4-4502-83C7-8C6320C64F46}" presName="nodeTx" presStyleLbl="node1" presStyleIdx="0" presStyleCnt="5">
        <dgm:presLayoutVars>
          <dgm:bulletEnabled val="1"/>
        </dgm:presLayoutVars>
      </dgm:prSet>
      <dgm:spPr/>
    </dgm:pt>
    <dgm:pt modelId="{7AE55714-B21E-4AA0-A35B-08AB18D4DD8C}" type="pres">
      <dgm:prSet presAssocID="{14DC3BB5-ABA4-4502-83C7-8C6320C64F46}" presName="invisiNode" presStyleLbl="node1" presStyleIdx="0" presStyleCnt="5"/>
      <dgm:spPr/>
    </dgm:pt>
    <dgm:pt modelId="{A8427095-9274-472B-9407-9A8167320BC5}" type="pres">
      <dgm:prSet presAssocID="{14DC3BB5-ABA4-4502-83C7-8C6320C64F46}" presName="imagNode" presStyleLbl="fgImgPlace1" presStyleIdx="0" presStyleCnt="5"/>
      <dgm:spPr>
        <a:xfrm>
          <a:off x="95043" y="256032"/>
          <a:ext cx="1420977" cy="1420977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77000" r="-77000"/>
          </a:stretch>
        </a:blipFill>
      </dgm:spPr>
    </dgm:pt>
    <dgm:pt modelId="{3C835785-5245-488E-9E2B-B313F59AA1BC}" type="pres">
      <dgm:prSet presAssocID="{6607C033-0E39-4A4B-B545-55CD2A30E0CC}" presName="sibTrans" presStyleLbl="sibTrans2D1" presStyleIdx="0" presStyleCnt="0"/>
      <dgm:spPr/>
    </dgm:pt>
    <dgm:pt modelId="{66BEF4F1-24D0-4390-AEB0-7EE17F1ECAB3}" type="pres">
      <dgm:prSet presAssocID="{C1F921C2-8827-445B-A5DE-4BA268AB0C47}" presName="compNode" presStyleCnt="0"/>
      <dgm:spPr/>
    </dgm:pt>
    <dgm:pt modelId="{2B95F992-E782-4615-8A97-E91A9ACEFF2C}" type="pres">
      <dgm:prSet presAssocID="{C1F921C2-8827-445B-A5DE-4BA268AB0C47}" presName="bkgdShape" presStyleLbl="node1" presStyleIdx="1" presStyleCnt="5"/>
      <dgm:spPr/>
    </dgm:pt>
    <dgm:pt modelId="{AF92DA99-BECD-4C7D-8028-3B84075CE54C}" type="pres">
      <dgm:prSet presAssocID="{C1F921C2-8827-445B-A5DE-4BA268AB0C47}" presName="nodeTx" presStyleLbl="node1" presStyleIdx="1" presStyleCnt="5">
        <dgm:presLayoutVars>
          <dgm:bulletEnabled val="1"/>
        </dgm:presLayoutVars>
      </dgm:prSet>
      <dgm:spPr/>
    </dgm:pt>
    <dgm:pt modelId="{90F7E9DF-6A8B-4C81-9C68-442E8D58D2CB}" type="pres">
      <dgm:prSet presAssocID="{C1F921C2-8827-445B-A5DE-4BA268AB0C47}" presName="invisiNode" presStyleLbl="node1" presStyleIdx="1" presStyleCnt="5"/>
      <dgm:spPr/>
    </dgm:pt>
    <dgm:pt modelId="{94C1B210-9B45-4FB9-A6D5-1DEC14BA9E95}" type="pres">
      <dgm:prSet presAssocID="{C1F921C2-8827-445B-A5DE-4BA268AB0C47}" presName="imagNode" presStyleLbl="fgImgPlace1" presStyleIdx="1" presStyleCnt="5"/>
      <dgm:spPr>
        <a:xfrm>
          <a:off x="1754439" y="256032"/>
          <a:ext cx="1420977" cy="1420977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t="-17000" b="-17000"/>
          </a:stretch>
        </a:blipFill>
      </dgm:spPr>
    </dgm:pt>
    <dgm:pt modelId="{871D1993-D812-412B-B1EC-A6D6EE20F189}" type="pres">
      <dgm:prSet presAssocID="{C9306165-E5E4-4F1A-B980-ABAB2BB2548E}" presName="sibTrans" presStyleLbl="sibTrans2D1" presStyleIdx="0" presStyleCnt="0"/>
      <dgm:spPr/>
    </dgm:pt>
    <dgm:pt modelId="{A1A4D9C1-261F-47C7-99FD-118EA1764A6C}" type="pres">
      <dgm:prSet presAssocID="{66396D84-0813-49F0-9BA9-8EDF244A2CB7}" presName="compNode" presStyleCnt="0"/>
      <dgm:spPr/>
    </dgm:pt>
    <dgm:pt modelId="{C20DB04F-5B2D-4B87-A0AF-F11D2247B1A3}" type="pres">
      <dgm:prSet presAssocID="{66396D84-0813-49F0-9BA9-8EDF244A2CB7}" presName="bkgdShape" presStyleLbl="node1" presStyleIdx="2" presStyleCnt="5"/>
      <dgm:spPr/>
    </dgm:pt>
    <dgm:pt modelId="{D9B79F6D-6F65-4875-B6EB-A490811F1705}" type="pres">
      <dgm:prSet presAssocID="{66396D84-0813-49F0-9BA9-8EDF244A2CB7}" presName="nodeTx" presStyleLbl="node1" presStyleIdx="2" presStyleCnt="5">
        <dgm:presLayoutVars>
          <dgm:bulletEnabled val="1"/>
        </dgm:presLayoutVars>
      </dgm:prSet>
      <dgm:spPr/>
    </dgm:pt>
    <dgm:pt modelId="{06CD20A0-5F02-4DB7-ACB8-85528FD7AC60}" type="pres">
      <dgm:prSet presAssocID="{66396D84-0813-49F0-9BA9-8EDF244A2CB7}" presName="invisiNode" presStyleLbl="node1" presStyleIdx="2" presStyleCnt="5"/>
      <dgm:spPr/>
    </dgm:pt>
    <dgm:pt modelId="{8B24E740-F5F3-4977-9AC3-DCA9A253707C}" type="pres">
      <dgm:prSet presAssocID="{66396D84-0813-49F0-9BA9-8EDF244A2CB7}" presName="imagNode" presStyleLbl="fgImgPlace1" presStyleIdx="2" presStyleCnt="5"/>
      <dgm:spPr>
        <a:xfrm>
          <a:off x="3413836" y="256032"/>
          <a:ext cx="1420977" cy="1420977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/>
          </a:stretch>
        </a:blipFill>
      </dgm:spPr>
    </dgm:pt>
    <dgm:pt modelId="{ADE2F594-7929-4199-9B01-4167E5457C9B}" type="pres">
      <dgm:prSet presAssocID="{9036A140-979F-450C-8DE5-07C1BBBF8356}" presName="sibTrans" presStyleLbl="sibTrans2D1" presStyleIdx="0" presStyleCnt="0"/>
      <dgm:spPr/>
    </dgm:pt>
    <dgm:pt modelId="{F46F0CA9-F4E7-4144-9D01-5ADEB9AD5C0A}" type="pres">
      <dgm:prSet presAssocID="{B77AB5EC-8283-49D0-8DEC-BB83E39A8474}" presName="compNode" presStyleCnt="0"/>
      <dgm:spPr/>
    </dgm:pt>
    <dgm:pt modelId="{1EF45ED4-2048-4717-936B-780F6DF8DA06}" type="pres">
      <dgm:prSet presAssocID="{B77AB5EC-8283-49D0-8DEC-BB83E39A8474}" presName="bkgdShape" presStyleLbl="node1" presStyleIdx="3" presStyleCnt="5"/>
      <dgm:spPr/>
    </dgm:pt>
    <dgm:pt modelId="{E8F8C02D-5D6B-4787-9C73-225117A4C390}" type="pres">
      <dgm:prSet presAssocID="{B77AB5EC-8283-49D0-8DEC-BB83E39A8474}" presName="nodeTx" presStyleLbl="node1" presStyleIdx="3" presStyleCnt="5">
        <dgm:presLayoutVars>
          <dgm:bulletEnabled val="1"/>
        </dgm:presLayoutVars>
      </dgm:prSet>
      <dgm:spPr/>
    </dgm:pt>
    <dgm:pt modelId="{DC31D2CF-5339-43F2-8B03-016BB0BC0E90}" type="pres">
      <dgm:prSet presAssocID="{B77AB5EC-8283-49D0-8DEC-BB83E39A8474}" presName="invisiNode" presStyleLbl="node1" presStyleIdx="3" presStyleCnt="5"/>
      <dgm:spPr/>
    </dgm:pt>
    <dgm:pt modelId="{0FA53B20-57FA-4FFC-AA63-672696D9ABAF}" type="pres">
      <dgm:prSet presAssocID="{B77AB5EC-8283-49D0-8DEC-BB83E39A8474}" presName="imagNode" presStyleLbl="fgImgPlace1" presStyleIdx="3" presStyleCnt="5"/>
      <dgm:spPr>
        <a:xfrm>
          <a:off x="5073232" y="256032"/>
          <a:ext cx="1420977" cy="1420977"/>
        </a:xfrm>
        <a:prstGeom prst="ellipse">
          <a:avLst/>
        </a:prstGeom>
        <a:blipFill rotWithShape="1">
          <a:blip xmlns:r="http://schemas.openxmlformats.org/officeDocument/2006/relationships" r:embed="rId4"/>
          <a:srcRect/>
          <a:stretch>
            <a:fillRect l="-46000" r="-46000"/>
          </a:stretch>
        </a:blipFill>
      </dgm:spPr>
    </dgm:pt>
    <dgm:pt modelId="{ABD4DEC1-2D2E-471E-9CA4-43BB774944F6}" type="pres">
      <dgm:prSet presAssocID="{E702C749-8E47-41B5-8A8B-4E51DE45A10F}" presName="sibTrans" presStyleLbl="sibTrans2D1" presStyleIdx="0" presStyleCnt="0"/>
      <dgm:spPr/>
    </dgm:pt>
    <dgm:pt modelId="{65282F42-5D22-4C0D-A34F-20B97A3C96D5}" type="pres">
      <dgm:prSet presAssocID="{33E64658-E745-411F-9264-988F6F16C9D8}" presName="compNode" presStyleCnt="0"/>
      <dgm:spPr/>
    </dgm:pt>
    <dgm:pt modelId="{43965DF4-FCD1-48AF-B4C8-FA8EFA954D68}" type="pres">
      <dgm:prSet presAssocID="{33E64658-E745-411F-9264-988F6F16C9D8}" presName="bkgdShape" presStyleLbl="node1" presStyleIdx="4" presStyleCnt="5"/>
      <dgm:spPr/>
    </dgm:pt>
    <dgm:pt modelId="{1B72CF22-112F-4A92-82CE-5DA2A9B2CF48}" type="pres">
      <dgm:prSet presAssocID="{33E64658-E745-411F-9264-988F6F16C9D8}" presName="nodeTx" presStyleLbl="node1" presStyleIdx="4" presStyleCnt="5">
        <dgm:presLayoutVars>
          <dgm:bulletEnabled val="1"/>
        </dgm:presLayoutVars>
      </dgm:prSet>
      <dgm:spPr/>
    </dgm:pt>
    <dgm:pt modelId="{1C17E6B5-0C29-4964-B2EA-12948FAAF051}" type="pres">
      <dgm:prSet presAssocID="{33E64658-E745-411F-9264-988F6F16C9D8}" presName="invisiNode" presStyleLbl="node1" presStyleIdx="4" presStyleCnt="5"/>
      <dgm:spPr/>
    </dgm:pt>
    <dgm:pt modelId="{53BFE62E-5085-485A-88DC-59E170DFE471}" type="pres">
      <dgm:prSet presAssocID="{33E64658-E745-411F-9264-988F6F16C9D8}" presName="imagNode" presStyleLbl="fgImgPlace1" presStyleIdx="4" presStyleCnt="5"/>
      <dgm:spPr>
        <a:xfrm>
          <a:off x="6732628" y="256032"/>
          <a:ext cx="1420977" cy="1420977"/>
        </a:xfrm>
        <a:prstGeom prst="ellipse">
          <a:avLst/>
        </a:prstGeom>
        <a:blipFill rotWithShape="1">
          <a:blip xmlns:r="http://schemas.openxmlformats.org/officeDocument/2006/relationships" r:embed="rId5"/>
          <a:srcRect/>
          <a:stretch>
            <a:fillRect l="-38000" r="-38000"/>
          </a:stretch>
        </a:blipFill>
      </dgm:spPr>
    </dgm:pt>
  </dgm:ptLst>
  <dgm:cxnLst>
    <dgm:cxn modelId="{786BD103-A147-4F10-9BC1-161566E3AB58}" type="presOf" srcId="{9036A140-979F-450C-8DE5-07C1BBBF8356}" destId="{ADE2F594-7929-4199-9B01-4167E5457C9B}" srcOrd="0" destOrd="0" presId="urn:microsoft.com/office/officeart/2005/8/layout/hList7"/>
    <dgm:cxn modelId="{EA7D840C-EDF0-4BA3-8FDA-6EE025E706AB}" type="presOf" srcId="{2BB3ED0F-3096-4E59-8BF9-C5A54B16FE14}" destId="{D9B79F6D-6F65-4875-B6EB-A490811F1705}" srcOrd="1" destOrd="1" presId="urn:microsoft.com/office/officeart/2005/8/layout/hList7"/>
    <dgm:cxn modelId="{7E74DB13-3759-4E2F-8E85-570907BC4741}" type="presOf" srcId="{391D380A-2DF5-4B65-A907-81DCD90B0F01}" destId="{D9B79F6D-6F65-4875-B6EB-A490811F1705}" srcOrd="1" destOrd="3" presId="urn:microsoft.com/office/officeart/2005/8/layout/hList7"/>
    <dgm:cxn modelId="{FE68181D-EC78-409A-B74A-2F9D24B4B51B}" type="presOf" srcId="{B67CE764-487F-45FD-80F1-F0D0489B9073}" destId="{AF92DA99-BECD-4C7D-8028-3B84075CE54C}" srcOrd="1" destOrd="3" presId="urn:microsoft.com/office/officeart/2005/8/layout/hList7"/>
    <dgm:cxn modelId="{49115020-DCF9-456B-ACAA-3ED3EC693456}" type="presOf" srcId="{636FC34B-B8AC-417C-94D9-7BE9572BA758}" destId="{DAF22310-C4CC-4E2E-BFF3-16919336F419}" srcOrd="0" destOrd="3" presId="urn:microsoft.com/office/officeart/2005/8/layout/hList7"/>
    <dgm:cxn modelId="{3B702A21-2E5C-4C36-9F7A-239A2A2BE2F3}" type="presOf" srcId="{F4529831-16B0-4E7A-83DB-D76198E9F62C}" destId="{DAF22310-C4CC-4E2E-BFF3-16919336F419}" srcOrd="0" destOrd="2" presId="urn:microsoft.com/office/officeart/2005/8/layout/hList7"/>
    <dgm:cxn modelId="{29B55323-219E-4E7F-9523-BF6F1E54613E}" type="presOf" srcId="{7D5D8DDA-9F37-4C35-BB0E-29158997E342}" destId="{AF92DA99-BECD-4C7D-8028-3B84075CE54C}" srcOrd="1" destOrd="1" presId="urn:microsoft.com/office/officeart/2005/8/layout/hList7"/>
    <dgm:cxn modelId="{3185202D-8506-4E3F-8847-90F1EEAA3210}" type="presOf" srcId="{31376982-1C83-4FFF-B719-126E5A84F942}" destId="{1EF45ED4-2048-4717-936B-780F6DF8DA06}" srcOrd="0" destOrd="3" presId="urn:microsoft.com/office/officeart/2005/8/layout/hList7"/>
    <dgm:cxn modelId="{2C543A2E-E862-4476-92C0-28077C458DD0}" srcId="{C1F921C2-8827-445B-A5DE-4BA268AB0C47}" destId="{7D5D8DDA-9F37-4C35-BB0E-29158997E342}" srcOrd="0" destOrd="0" parTransId="{90F136C3-CB1A-4639-B128-A18D6E774D56}" sibTransId="{4818497B-15E8-446C-9023-A712D106D1F0}"/>
    <dgm:cxn modelId="{76D2992E-2CD1-4F72-90AA-B6C020AFAF8D}" type="presOf" srcId="{0B1BCA14-EC92-47DF-83A8-A54547FB598F}" destId="{C20DB04F-5B2D-4B87-A0AF-F11D2247B1A3}" srcOrd="0" destOrd="2" presId="urn:microsoft.com/office/officeart/2005/8/layout/hList7"/>
    <dgm:cxn modelId="{9ECBF12E-D9E0-46B2-B82B-3B944BC26F7B}" type="presOf" srcId="{B77AB5EC-8283-49D0-8DEC-BB83E39A8474}" destId="{1EF45ED4-2048-4717-936B-780F6DF8DA06}" srcOrd="0" destOrd="0" presId="urn:microsoft.com/office/officeart/2005/8/layout/hList7"/>
    <dgm:cxn modelId="{F2E3BC33-26CA-4AFD-974A-57C3B49AA07E}" type="presOf" srcId="{7BD0CE12-03B3-4166-9B81-6E0DE2BA781B}" destId="{1EF45ED4-2048-4717-936B-780F6DF8DA06}" srcOrd="0" destOrd="4" presId="urn:microsoft.com/office/officeart/2005/8/layout/hList7"/>
    <dgm:cxn modelId="{5A83C83B-12EA-4B53-847C-3454C5A4543E}" type="presOf" srcId="{14DC3BB5-ABA4-4502-83C7-8C6320C64F46}" destId="{DAF22310-C4CC-4E2E-BFF3-16919336F419}" srcOrd="0" destOrd="0" presId="urn:microsoft.com/office/officeart/2005/8/layout/hList7"/>
    <dgm:cxn modelId="{4315C93B-61A8-4331-8A27-82A84A425902}" type="presOf" srcId="{0317EF37-68FF-48FA-94A0-CD17254BEE37}" destId="{C20DB04F-5B2D-4B87-A0AF-F11D2247B1A3}" srcOrd="0" destOrd="4" presId="urn:microsoft.com/office/officeart/2005/8/layout/hList7"/>
    <dgm:cxn modelId="{02F51760-99C1-4322-BEFE-F2095248C2BA}" type="presOf" srcId="{C9306165-E5E4-4F1A-B980-ABAB2BB2548E}" destId="{871D1993-D812-412B-B1EC-A6D6EE20F189}" srcOrd="0" destOrd="0" presId="urn:microsoft.com/office/officeart/2005/8/layout/hList7"/>
    <dgm:cxn modelId="{74693B60-C648-41E5-A912-D991988BC20F}" type="presOf" srcId="{CC24DC30-388B-462A-BC8F-6BF7F9DBFF31}" destId="{3CF49A9E-E8FE-4667-B427-29904885C381}" srcOrd="1" destOrd="1" presId="urn:microsoft.com/office/officeart/2005/8/layout/hList7"/>
    <dgm:cxn modelId="{EF18BA60-8768-4E55-B29D-8580913248C1}" type="presOf" srcId="{B67CE764-487F-45FD-80F1-F0D0489B9073}" destId="{2B95F992-E782-4615-8A97-E91A9ACEFF2C}" srcOrd="0" destOrd="3" presId="urn:microsoft.com/office/officeart/2005/8/layout/hList7"/>
    <dgm:cxn modelId="{2E4C4262-C10A-4E3D-8659-99EE05A81F63}" srcId="{C1F921C2-8827-445B-A5DE-4BA268AB0C47}" destId="{B67CE764-487F-45FD-80F1-F0D0489B9073}" srcOrd="2" destOrd="0" parTransId="{A7EF08FE-28C6-4033-AD15-71337A5997DC}" sibTransId="{7BE6D964-70AA-4D5A-8B34-ABA5449A6096}"/>
    <dgm:cxn modelId="{FD016163-DCB9-4767-98ED-0FF827C93990}" type="presOf" srcId="{0B1BCA14-EC92-47DF-83A8-A54547FB598F}" destId="{D9B79F6D-6F65-4875-B6EB-A490811F1705}" srcOrd="1" destOrd="2" presId="urn:microsoft.com/office/officeart/2005/8/layout/hList7"/>
    <dgm:cxn modelId="{9C966263-2D78-4A3C-A253-0998364FE7ED}" type="presOf" srcId="{2D1CF35B-0E5D-406D-B5C0-0264D31C7B15}" destId="{2B95F992-E782-4615-8A97-E91A9ACEFF2C}" srcOrd="0" destOrd="2" presId="urn:microsoft.com/office/officeart/2005/8/layout/hList7"/>
    <dgm:cxn modelId="{11EB6463-6C3F-4A28-BC7A-92118CA83702}" type="presOf" srcId="{BF24CB3A-ED78-4F7F-9A66-92847FAE5605}" destId="{43965DF4-FCD1-48AF-B4C8-FA8EFA954D68}" srcOrd="0" destOrd="1" presId="urn:microsoft.com/office/officeart/2005/8/layout/hList7"/>
    <dgm:cxn modelId="{84E8D764-5382-419C-9576-4976A47E57E7}" srcId="{B77AB5EC-8283-49D0-8DEC-BB83E39A8474}" destId="{31376982-1C83-4FFF-B719-126E5A84F942}" srcOrd="2" destOrd="0" parTransId="{8285BEC2-27A6-483A-9C7A-0FAA7A2C5D55}" sibTransId="{3B572C69-3DE2-4487-8B17-FA12E9F9C343}"/>
    <dgm:cxn modelId="{2337C165-B6EE-4D62-B819-797105B3F9B7}" type="presOf" srcId="{66396D84-0813-49F0-9BA9-8EDF244A2CB7}" destId="{D9B79F6D-6F65-4875-B6EB-A490811F1705}" srcOrd="1" destOrd="0" presId="urn:microsoft.com/office/officeart/2005/8/layout/hList7"/>
    <dgm:cxn modelId="{59988266-8947-4760-89E1-1F088445406A}" type="presOf" srcId="{66396D84-0813-49F0-9BA9-8EDF244A2CB7}" destId="{C20DB04F-5B2D-4B87-A0AF-F11D2247B1A3}" srcOrd="0" destOrd="0" presId="urn:microsoft.com/office/officeart/2005/8/layout/hList7"/>
    <dgm:cxn modelId="{F4EA4448-4145-44D9-9FBD-93994242F1D5}" type="presOf" srcId="{E702C749-8E47-41B5-8A8B-4E51DE45A10F}" destId="{ABD4DEC1-2D2E-471E-9CA4-43BB774944F6}" srcOrd="0" destOrd="0" presId="urn:microsoft.com/office/officeart/2005/8/layout/hList7"/>
    <dgm:cxn modelId="{4584966D-316F-41A3-B5AC-E92BB19F3B8E}" srcId="{6A9E9673-CB59-4131-8813-28CF6FA28759}" destId="{B77AB5EC-8283-49D0-8DEC-BB83E39A8474}" srcOrd="3" destOrd="0" parTransId="{AE38B1CD-D16F-4434-AFC4-128D18B96365}" sibTransId="{E702C749-8E47-41B5-8A8B-4E51DE45A10F}"/>
    <dgm:cxn modelId="{D35B2A4E-7213-4FEF-8BB9-198163939E94}" type="presOf" srcId="{7BD0CE12-03B3-4166-9B81-6E0DE2BA781B}" destId="{E8F8C02D-5D6B-4787-9C73-225117A4C390}" srcOrd="1" destOrd="4" presId="urn:microsoft.com/office/officeart/2005/8/layout/hList7"/>
    <dgm:cxn modelId="{5F23C54E-4F84-4495-AA35-8DFB3C1A481B}" srcId="{C1F921C2-8827-445B-A5DE-4BA268AB0C47}" destId="{2D1CF35B-0E5D-406D-B5C0-0264D31C7B15}" srcOrd="1" destOrd="0" parTransId="{2DFAAA76-608D-45DD-8A0E-AB29F818BC12}" sibTransId="{FBC3574C-BCDF-4CED-ACF5-5F29B1AB2D79}"/>
    <dgm:cxn modelId="{C0B2C372-EC27-4384-A529-D1FBB4E532E8}" type="presOf" srcId="{636FC34B-B8AC-417C-94D9-7BE9572BA758}" destId="{3CF49A9E-E8FE-4667-B427-29904885C381}" srcOrd="1" destOrd="3" presId="urn:microsoft.com/office/officeart/2005/8/layout/hList7"/>
    <dgm:cxn modelId="{1132FB73-7792-4C8B-8693-E667D10B8B4C}" srcId="{C1F921C2-8827-445B-A5DE-4BA268AB0C47}" destId="{B3C092E1-112A-4471-A784-57C56CBD7077}" srcOrd="3" destOrd="0" parTransId="{5C4E4FC8-76E9-4B15-AD6C-407CB54CE472}" sibTransId="{FDE62DCA-D2B5-403F-B840-399DE5226BEF}"/>
    <dgm:cxn modelId="{1DE04D75-39AE-4775-811C-63BE405D52DB}" type="presOf" srcId="{6A9E9673-CB59-4131-8813-28CF6FA28759}" destId="{4666A8CB-28C1-4517-8984-2D76605AEC46}" srcOrd="0" destOrd="0" presId="urn:microsoft.com/office/officeart/2005/8/layout/hList7"/>
    <dgm:cxn modelId="{3A26FC56-3B3F-42DD-9AAD-5C0ECCA00CF9}" type="presOf" srcId="{CC24DC30-388B-462A-BC8F-6BF7F9DBFF31}" destId="{DAF22310-C4CC-4E2E-BFF3-16919336F419}" srcOrd="0" destOrd="1" presId="urn:microsoft.com/office/officeart/2005/8/layout/hList7"/>
    <dgm:cxn modelId="{024E9E7C-BCB2-4E2B-BBCD-A66F95B2CEF0}" srcId="{B77AB5EC-8283-49D0-8DEC-BB83E39A8474}" destId="{9F49D0EB-B673-4F05-AA0F-15CCED8D5452}" srcOrd="0" destOrd="0" parTransId="{16D24F62-495E-4C32-9986-B84F7C4714E8}" sibTransId="{F40CE5BE-09A3-43D8-B83E-60DB5EF48AF5}"/>
    <dgm:cxn modelId="{D30EAB80-3FC3-493F-B32B-9E982B6798A3}" srcId="{6A9E9673-CB59-4131-8813-28CF6FA28759}" destId="{33E64658-E745-411F-9264-988F6F16C9D8}" srcOrd="4" destOrd="0" parTransId="{0D5305FC-DE98-4818-A451-C05DDF2B26B0}" sibTransId="{2EAD182B-5F64-4C57-8C12-1DEFB878646E}"/>
    <dgm:cxn modelId="{4C03DF81-A869-4ACF-92C5-747C5D62AF8D}" type="presOf" srcId="{B3C092E1-112A-4471-A784-57C56CBD7077}" destId="{AF92DA99-BECD-4C7D-8028-3B84075CE54C}" srcOrd="1" destOrd="4" presId="urn:microsoft.com/office/officeart/2005/8/layout/hList7"/>
    <dgm:cxn modelId="{9DE74B83-E5B5-467A-A7F5-DDC352A63929}" type="presOf" srcId="{33E64658-E745-411F-9264-988F6F16C9D8}" destId="{1B72CF22-112F-4A92-82CE-5DA2A9B2CF48}" srcOrd="1" destOrd="0" presId="urn:microsoft.com/office/officeart/2005/8/layout/hList7"/>
    <dgm:cxn modelId="{79117585-7053-4C8D-821B-E3204CD0B8A9}" srcId="{6A9E9673-CB59-4131-8813-28CF6FA28759}" destId="{C1F921C2-8827-445B-A5DE-4BA268AB0C47}" srcOrd="1" destOrd="0" parTransId="{E844084D-BA89-4B95-851D-FFE105B0853C}" sibTransId="{C9306165-E5E4-4F1A-B980-ABAB2BB2548E}"/>
    <dgm:cxn modelId="{3F916E87-6182-449A-B866-45615CC9021A}" srcId="{66396D84-0813-49F0-9BA9-8EDF244A2CB7}" destId="{391D380A-2DF5-4B65-A907-81DCD90B0F01}" srcOrd="2" destOrd="0" parTransId="{A5E1033A-1BEB-4CC4-B081-CF6777F70782}" sibTransId="{388A13A9-925F-4B92-A712-3774BC1CF3A8}"/>
    <dgm:cxn modelId="{A0307D87-9CA5-41F0-87F2-FBDF7E0B953A}" type="presOf" srcId="{917F5724-7241-4D77-B181-AD7B3EC1195B}" destId="{E8F8C02D-5D6B-4787-9C73-225117A4C390}" srcOrd="1" destOrd="2" presId="urn:microsoft.com/office/officeart/2005/8/layout/hList7"/>
    <dgm:cxn modelId="{164DF087-8BAB-4AFF-A812-BE63E9397FE0}" type="presOf" srcId="{33E64658-E745-411F-9264-988F6F16C9D8}" destId="{43965DF4-FCD1-48AF-B4C8-FA8EFA954D68}" srcOrd="0" destOrd="0" presId="urn:microsoft.com/office/officeart/2005/8/layout/hList7"/>
    <dgm:cxn modelId="{4F34DE8A-483E-4EF8-A482-F7C5E3B32364}" type="presOf" srcId="{14DC3BB5-ABA4-4502-83C7-8C6320C64F46}" destId="{3CF49A9E-E8FE-4667-B427-29904885C381}" srcOrd="1" destOrd="0" presId="urn:microsoft.com/office/officeart/2005/8/layout/hList7"/>
    <dgm:cxn modelId="{0BFE358F-2AF4-4BAD-97DE-119C913272EB}" type="presOf" srcId="{0317EF37-68FF-48FA-94A0-CD17254BEE37}" destId="{D9B79F6D-6F65-4875-B6EB-A490811F1705}" srcOrd="1" destOrd="4" presId="urn:microsoft.com/office/officeart/2005/8/layout/hList7"/>
    <dgm:cxn modelId="{9C72FA8F-CF94-436C-8F9C-03F3A4A951DC}" type="presOf" srcId="{31376982-1C83-4FFF-B719-126E5A84F942}" destId="{E8F8C02D-5D6B-4787-9C73-225117A4C390}" srcOrd="1" destOrd="3" presId="urn:microsoft.com/office/officeart/2005/8/layout/hList7"/>
    <dgm:cxn modelId="{C94EFD93-CCCC-44FA-94B3-47D132B2BDA3}" type="presOf" srcId="{917F5724-7241-4D77-B181-AD7B3EC1195B}" destId="{1EF45ED4-2048-4717-936B-780F6DF8DA06}" srcOrd="0" destOrd="2" presId="urn:microsoft.com/office/officeart/2005/8/layout/hList7"/>
    <dgm:cxn modelId="{A8C34299-E666-44C6-8784-7880DED7B661}" srcId="{B77AB5EC-8283-49D0-8DEC-BB83E39A8474}" destId="{7BD0CE12-03B3-4166-9B81-6E0DE2BA781B}" srcOrd="3" destOrd="0" parTransId="{247CF1D9-7595-49FD-B91C-C8B999778617}" sibTransId="{BFB18F75-0B49-460C-AC7A-2DE89DCBE373}"/>
    <dgm:cxn modelId="{39E2C19F-84FA-41A5-852B-D99BDDD7E14F}" srcId="{33E64658-E745-411F-9264-988F6F16C9D8}" destId="{BF24CB3A-ED78-4F7F-9A66-92847FAE5605}" srcOrd="0" destOrd="0" parTransId="{532DFEC0-A692-433E-97FC-C3754169CBE2}" sibTransId="{2DACC441-26A2-4F13-B515-CC863AC7E966}"/>
    <dgm:cxn modelId="{AFB27EA6-0E38-4AF7-B904-A260C8F60580}" srcId="{14DC3BB5-ABA4-4502-83C7-8C6320C64F46}" destId="{636FC34B-B8AC-417C-94D9-7BE9572BA758}" srcOrd="2" destOrd="0" parTransId="{2B4B5E8E-EB9F-46A6-A47B-671E706F8497}" sibTransId="{4255476A-D038-435D-B22E-B951B2408AA4}"/>
    <dgm:cxn modelId="{0F0C8FA9-CBF1-4014-AB36-518368CCE015}" srcId="{6A9E9673-CB59-4131-8813-28CF6FA28759}" destId="{66396D84-0813-49F0-9BA9-8EDF244A2CB7}" srcOrd="2" destOrd="0" parTransId="{03428E2F-BE0F-4128-A516-7FF8E8EFA4E7}" sibTransId="{9036A140-979F-450C-8DE5-07C1BBBF8356}"/>
    <dgm:cxn modelId="{666746AB-696B-4ACB-8711-02EC3C1525DD}" srcId="{14DC3BB5-ABA4-4502-83C7-8C6320C64F46}" destId="{CC24DC30-388B-462A-BC8F-6BF7F9DBFF31}" srcOrd="0" destOrd="0" parTransId="{5559DEA2-1C1F-48A0-AD90-0BB5AF7588C9}" sibTransId="{29FC43F9-71D5-4266-8083-7FDE541A7098}"/>
    <dgm:cxn modelId="{4BDB69B5-94A9-444D-982E-1055E0C3319A}" srcId="{B77AB5EC-8283-49D0-8DEC-BB83E39A8474}" destId="{917F5724-7241-4D77-B181-AD7B3EC1195B}" srcOrd="1" destOrd="0" parTransId="{F7236E23-3B5E-4B59-A148-BE6B307C975C}" sibTransId="{0C6580A1-E7B6-4DAF-8180-DF9C2F496D44}"/>
    <dgm:cxn modelId="{162964B6-AA00-4D32-8238-47CED68FEA5D}" type="presOf" srcId="{6607C033-0E39-4A4B-B545-55CD2A30E0CC}" destId="{3C835785-5245-488E-9E2B-B313F59AA1BC}" srcOrd="0" destOrd="0" presId="urn:microsoft.com/office/officeart/2005/8/layout/hList7"/>
    <dgm:cxn modelId="{7829D1B9-80A3-4A5C-BA97-433C1B85F75E}" type="presOf" srcId="{F4529831-16B0-4E7A-83DB-D76198E9F62C}" destId="{3CF49A9E-E8FE-4667-B427-29904885C381}" srcOrd="1" destOrd="2" presId="urn:microsoft.com/office/officeart/2005/8/layout/hList7"/>
    <dgm:cxn modelId="{226647BB-8D4B-442C-AB44-505400CFC40C}" type="presOf" srcId="{BF24CB3A-ED78-4F7F-9A66-92847FAE5605}" destId="{1B72CF22-112F-4A92-82CE-5DA2A9B2CF48}" srcOrd="1" destOrd="1" presId="urn:microsoft.com/office/officeart/2005/8/layout/hList7"/>
    <dgm:cxn modelId="{5148B7BD-E07F-4840-9B2B-A1F4553A5BB9}" srcId="{66396D84-0813-49F0-9BA9-8EDF244A2CB7}" destId="{0B1BCA14-EC92-47DF-83A8-A54547FB598F}" srcOrd="1" destOrd="0" parTransId="{88DA3877-FE36-4318-828B-01264909D567}" sibTransId="{9890BA4D-799C-4453-AAFF-D537076D1DA4}"/>
    <dgm:cxn modelId="{9563EAC7-16AD-4927-9940-3FC6316CF8D9}" type="presOf" srcId="{9F49D0EB-B673-4F05-AA0F-15CCED8D5452}" destId="{1EF45ED4-2048-4717-936B-780F6DF8DA06}" srcOrd="0" destOrd="1" presId="urn:microsoft.com/office/officeart/2005/8/layout/hList7"/>
    <dgm:cxn modelId="{214BA2CC-8B24-4D8B-8579-E12658B6A88A}" srcId="{6A9E9673-CB59-4131-8813-28CF6FA28759}" destId="{14DC3BB5-ABA4-4502-83C7-8C6320C64F46}" srcOrd="0" destOrd="0" parTransId="{F2DAAF95-0075-44E4-943D-F8E00BB0D0C6}" sibTransId="{6607C033-0E39-4A4B-B545-55CD2A30E0CC}"/>
    <dgm:cxn modelId="{5636DED5-2359-4F27-BC0A-CE7B04CB4C0E}" type="presOf" srcId="{B3C092E1-112A-4471-A784-57C56CBD7077}" destId="{2B95F992-E782-4615-8A97-E91A9ACEFF2C}" srcOrd="0" destOrd="4" presId="urn:microsoft.com/office/officeart/2005/8/layout/hList7"/>
    <dgm:cxn modelId="{D028ACDA-8F1E-44CF-A32C-BF31F001EE7D}" type="presOf" srcId="{B77AB5EC-8283-49D0-8DEC-BB83E39A8474}" destId="{E8F8C02D-5D6B-4787-9C73-225117A4C390}" srcOrd="1" destOrd="0" presId="urn:microsoft.com/office/officeart/2005/8/layout/hList7"/>
    <dgm:cxn modelId="{9DF9F2DA-4F8E-4667-8599-CA3EB0F195A9}" type="presOf" srcId="{7D5D8DDA-9F37-4C35-BB0E-29158997E342}" destId="{2B95F992-E782-4615-8A97-E91A9ACEFF2C}" srcOrd="0" destOrd="1" presId="urn:microsoft.com/office/officeart/2005/8/layout/hList7"/>
    <dgm:cxn modelId="{F1DB3FDD-233E-4197-A2C1-31B3D5DDF2F4}" srcId="{66396D84-0813-49F0-9BA9-8EDF244A2CB7}" destId="{2BB3ED0F-3096-4E59-8BF9-C5A54B16FE14}" srcOrd="0" destOrd="0" parTransId="{F2F1DCD7-866F-4977-BC73-755C28ED67C2}" sibTransId="{61EB7FD5-19D3-4E4A-83B3-A38913DDDAB7}"/>
    <dgm:cxn modelId="{68BBEBDD-4EFD-46D0-B3B7-3754F8955E30}" type="presOf" srcId="{2D1CF35B-0E5D-406D-B5C0-0264D31C7B15}" destId="{AF92DA99-BECD-4C7D-8028-3B84075CE54C}" srcOrd="1" destOrd="2" presId="urn:microsoft.com/office/officeart/2005/8/layout/hList7"/>
    <dgm:cxn modelId="{84E85BDE-156F-4589-BEF7-F0FFF4D1B369}" type="presOf" srcId="{C1F921C2-8827-445B-A5DE-4BA268AB0C47}" destId="{AF92DA99-BECD-4C7D-8028-3B84075CE54C}" srcOrd="1" destOrd="0" presId="urn:microsoft.com/office/officeart/2005/8/layout/hList7"/>
    <dgm:cxn modelId="{150DEAE1-6521-4CE8-B527-B9E152848BE6}" srcId="{14DC3BB5-ABA4-4502-83C7-8C6320C64F46}" destId="{F4529831-16B0-4E7A-83DB-D76198E9F62C}" srcOrd="1" destOrd="0" parTransId="{18DAE0F7-4F0A-4593-A3E1-24264C29B000}" sibTransId="{6E79E691-4999-4E25-8C3B-7ED270FDDC39}"/>
    <dgm:cxn modelId="{69800EE3-5245-49AC-AAF9-85B1E831AC2C}" srcId="{66396D84-0813-49F0-9BA9-8EDF244A2CB7}" destId="{0317EF37-68FF-48FA-94A0-CD17254BEE37}" srcOrd="3" destOrd="0" parTransId="{CAD1FF9B-4816-4579-B812-7847388B428E}" sibTransId="{9070D70B-BE66-4862-89FB-CA85108EA835}"/>
    <dgm:cxn modelId="{F80EEAE9-D99F-4146-B23A-A368D37D561D}" type="presOf" srcId="{9F49D0EB-B673-4F05-AA0F-15CCED8D5452}" destId="{E8F8C02D-5D6B-4787-9C73-225117A4C390}" srcOrd="1" destOrd="1" presId="urn:microsoft.com/office/officeart/2005/8/layout/hList7"/>
    <dgm:cxn modelId="{E5DC5AED-B966-483D-BF04-119C9E324B98}" type="presOf" srcId="{C1F921C2-8827-445B-A5DE-4BA268AB0C47}" destId="{2B95F992-E782-4615-8A97-E91A9ACEFF2C}" srcOrd="0" destOrd="0" presId="urn:microsoft.com/office/officeart/2005/8/layout/hList7"/>
    <dgm:cxn modelId="{423277F8-5AEC-4153-BC7E-798207105C5C}" type="presOf" srcId="{2BB3ED0F-3096-4E59-8BF9-C5A54B16FE14}" destId="{C20DB04F-5B2D-4B87-A0AF-F11D2247B1A3}" srcOrd="0" destOrd="1" presId="urn:microsoft.com/office/officeart/2005/8/layout/hList7"/>
    <dgm:cxn modelId="{02652CFE-930A-4905-A466-B1CE53911884}" type="presOf" srcId="{391D380A-2DF5-4B65-A907-81DCD90B0F01}" destId="{C20DB04F-5B2D-4B87-A0AF-F11D2247B1A3}" srcOrd="0" destOrd="3" presId="urn:microsoft.com/office/officeart/2005/8/layout/hList7"/>
    <dgm:cxn modelId="{2F802134-C3D4-4AB3-B6F7-4F39127EFBC6}" type="presParOf" srcId="{4666A8CB-28C1-4517-8984-2D76605AEC46}" destId="{0ECF4DCB-C93C-496B-BCCA-CCDA316AFB57}" srcOrd="0" destOrd="0" presId="urn:microsoft.com/office/officeart/2005/8/layout/hList7"/>
    <dgm:cxn modelId="{58F54002-BEC8-48D3-AFEC-F466DEDCD13F}" type="presParOf" srcId="{4666A8CB-28C1-4517-8984-2D76605AEC46}" destId="{D928D943-FF95-4284-A999-2C9276335920}" srcOrd="1" destOrd="0" presId="urn:microsoft.com/office/officeart/2005/8/layout/hList7"/>
    <dgm:cxn modelId="{99549DEE-AB99-4614-AAFF-F79AAED073B1}" type="presParOf" srcId="{D928D943-FF95-4284-A999-2C9276335920}" destId="{ACB63209-D0CD-483C-8909-D6BEEE01EA18}" srcOrd="0" destOrd="0" presId="urn:microsoft.com/office/officeart/2005/8/layout/hList7"/>
    <dgm:cxn modelId="{BCD955BC-E712-4C80-99DE-FFB2B778A272}" type="presParOf" srcId="{ACB63209-D0CD-483C-8909-D6BEEE01EA18}" destId="{DAF22310-C4CC-4E2E-BFF3-16919336F419}" srcOrd="0" destOrd="0" presId="urn:microsoft.com/office/officeart/2005/8/layout/hList7"/>
    <dgm:cxn modelId="{735EF901-D6C3-4AE5-B98C-CA82B78D0584}" type="presParOf" srcId="{ACB63209-D0CD-483C-8909-D6BEEE01EA18}" destId="{3CF49A9E-E8FE-4667-B427-29904885C381}" srcOrd="1" destOrd="0" presId="urn:microsoft.com/office/officeart/2005/8/layout/hList7"/>
    <dgm:cxn modelId="{6285BF2F-2E5A-4F9F-AEB2-88BEF3FEAF0D}" type="presParOf" srcId="{ACB63209-D0CD-483C-8909-D6BEEE01EA18}" destId="{7AE55714-B21E-4AA0-A35B-08AB18D4DD8C}" srcOrd="2" destOrd="0" presId="urn:microsoft.com/office/officeart/2005/8/layout/hList7"/>
    <dgm:cxn modelId="{37876401-855F-4935-895D-D031BBDE4D8A}" type="presParOf" srcId="{ACB63209-D0CD-483C-8909-D6BEEE01EA18}" destId="{A8427095-9274-472B-9407-9A8167320BC5}" srcOrd="3" destOrd="0" presId="urn:microsoft.com/office/officeart/2005/8/layout/hList7"/>
    <dgm:cxn modelId="{AFB35FAD-06A3-47BB-A1E0-44128CA1BA51}" type="presParOf" srcId="{D928D943-FF95-4284-A999-2C9276335920}" destId="{3C835785-5245-488E-9E2B-B313F59AA1BC}" srcOrd="1" destOrd="0" presId="urn:microsoft.com/office/officeart/2005/8/layout/hList7"/>
    <dgm:cxn modelId="{AA33CD16-3DCE-49F5-87F4-CC7AC9C66A54}" type="presParOf" srcId="{D928D943-FF95-4284-A999-2C9276335920}" destId="{66BEF4F1-24D0-4390-AEB0-7EE17F1ECAB3}" srcOrd="2" destOrd="0" presId="urn:microsoft.com/office/officeart/2005/8/layout/hList7"/>
    <dgm:cxn modelId="{ACF7ADD2-86F4-45BA-A807-3025C39866B3}" type="presParOf" srcId="{66BEF4F1-24D0-4390-AEB0-7EE17F1ECAB3}" destId="{2B95F992-E782-4615-8A97-E91A9ACEFF2C}" srcOrd="0" destOrd="0" presId="urn:microsoft.com/office/officeart/2005/8/layout/hList7"/>
    <dgm:cxn modelId="{4937DE69-FD3B-4374-B5CB-6ACE018088D4}" type="presParOf" srcId="{66BEF4F1-24D0-4390-AEB0-7EE17F1ECAB3}" destId="{AF92DA99-BECD-4C7D-8028-3B84075CE54C}" srcOrd="1" destOrd="0" presId="urn:microsoft.com/office/officeart/2005/8/layout/hList7"/>
    <dgm:cxn modelId="{7534AFC4-9577-4277-BB8E-8C73049E022A}" type="presParOf" srcId="{66BEF4F1-24D0-4390-AEB0-7EE17F1ECAB3}" destId="{90F7E9DF-6A8B-4C81-9C68-442E8D58D2CB}" srcOrd="2" destOrd="0" presId="urn:microsoft.com/office/officeart/2005/8/layout/hList7"/>
    <dgm:cxn modelId="{6CC5E149-60AD-47AB-902C-A3E548C2EAE3}" type="presParOf" srcId="{66BEF4F1-24D0-4390-AEB0-7EE17F1ECAB3}" destId="{94C1B210-9B45-4FB9-A6D5-1DEC14BA9E95}" srcOrd="3" destOrd="0" presId="urn:microsoft.com/office/officeart/2005/8/layout/hList7"/>
    <dgm:cxn modelId="{E2BB251E-F0A1-4611-A58C-C50ED29CAB41}" type="presParOf" srcId="{D928D943-FF95-4284-A999-2C9276335920}" destId="{871D1993-D812-412B-B1EC-A6D6EE20F189}" srcOrd="3" destOrd="0" presId="urn:microsoft.com/office/officeart/2005/8/layout/hList7"/>
    <dgm:cxn modelId="{922F1F30-7BE2-4717-A327-B83BE0A795E3}" type="presParOf" srcId="{D928D943-FF95-4284-A999-2C9276335920}" destId="{A1A4D9C1-261F-47C7-99FD-118EA1764A6C}" srcOrd="4" destOrd="0" presId="urn:microsoft.com/office/officeart/2005/8/layout/hList7"/>
    <dgm:cxn modelId="{9A2A7660-18B4-446F-99C6-36BC10028969}" type="presParOf" srcId="{A1A4D9C1-261F-47C7-99FD-118EA1764A6C}" destId="{C20DB04F-5B2D-4B87-A0AF-F11D2247B1A3}" srcOrd="0" destOrd="0" presId="urn:microsoft.com/office/officeart/2005/8/layout/hList7"/>
    <dgm:cxn modelId="{B5E0F7BA-6C89-4B54-B51B-C73C5A1EAEB8}" type="presParOf" srcId="{A1A4D9C1-261F-47C7-99FD-118EA1764A6C}" destId="{D9B79F6D-6F65-4875-B6EB-A490811F1705}" srcOrd="1" destOrd="0" presId="urn:microsoft.com/office/officeart/2005/8/layout/hList7"/>
    <dgm:cxn modelId="{31529C4B-9E3F-44C9-A874-3F37303D129E}" type="presParOf" srcId="{A1A4D9C1-261F-47C7-99FD-118EA1764A6C}" destId="{06CD20A0-5F02-4DB7-ACB8-85528FD7AC60}" srcOrd="2" destOrd="0" presId="urn:microsoft.com/office/officeart/2005/8/layout/hList7"/>
    <dgm:cxn modelId="{5759B9B0-3781-4CC7-9583-0F52595BBD91}" type="presParOf" srcId="{A1A4D9C1-261F-47C7-99FD-118EA1764A6C}" destId="{8B24E740-F5F3-4977-9AC3-DCA9A253707C}" srcOrd="3" destOrd="0" presId="urn:microsoft.com/office/officeart/2005/8/layout/hList7"/>
    <dgm:cxn modelId="{B3B73BC1-7112-4CE3-AE7C-1B9EAA673DC1}" type="presParOf" srcId="{D928D943-FF95-4284-A999-2C9276335920}" destId="{ADE2F594-7929-4199-9B01-4167E5457C9B}" srcOrd="5" destOrd="0" presId="urn:microsoft.com/office/officeart/2005/8/layout/hList7"/>
    <dgm:cxn modelId="{F61C2691-42C9-44EE-906C-C5847A0A2DEE}" type="presParOf" srcId="{D928D943-FF95-4284-A999-2C9276335920}" destId="{F46F0CA9-F4E7-4144-9D01-5ADEB9AD5C0A}" srcOrd="6" destOrd="0" presId="urn:microsoft.com/office/officeart/2005/8/layout/hList7"/>
    <dgm:cxn modelId="{DF719466-F758-4F38-BAC9-0C0144A11A75}" type="presParOf" srcId="{F46F0CA9-F4E7-4144-9D01-5ADEB9AD5C0A}" destId="{1EF45ED4-2048-4717-936B-780F6DF8DA06}" srcOrd="0" destOrd="0" presId="urn:microsoft.com/office/officeart/2005/8/layout/hList7"/>
    <dgm:cxn modelId="{06E03F87-3A94-41AB-AC64-A14BCDA75F69}" type="presParOf" srcId="{F46F0CA9-F4E7-4144-9D01-5ADEB9AD5C0A}" destId="{E8F8C02D-5D6B-4787-9C73-225117A4C390}" srcOrd="1" destOrd="0" presId="urn:microsoft.com/office/officeart/2005/8/layout/hList7"/>
    <dgm:cxn modelId="{C38A4C64-21BB-4F82-A60D-57D695092972}" type="presParOf" srcId="{F46F0CA9-F4E7-4144-9D01-5ADEB9AD5C0A}" destId="{DC31D2CF-5339-43F2-8B03-016BB0BC0E90}" srcOrd="2" destOrd="0" presId="urn:microsoft.com/office/officeart/2005/8/layout/hList7"/>
    <dgm:cxn modelId="{D1665958-7F60-473B-BF09-40A2C3BF7F82}" type="presParOf" srcId="{F46F0CA9-F4E7-4144-9D01-5ADEB9AD5C0A}" destId="{0FA53B20-57FA-4FFC-AA63-672696D9ABAF}" srcOrd="3" destOrd="0" presId="urn:microsoft.com/office/officeart/2005/8/layout/hList7"/>
    <dgm:cxn modelId="{3EE709DE-65CE-43DD-B071-5D1EA31C8088}" type="presParOf" srcId="{D928D943-FF95-4284-A999-2C9276335920}" destId="{ABD4DEC1-2D2E-471E-9CA4-43BB774944F6}" srcOrd="7" destOrd="0" presId="urn:microsoft.com/office/officeart/2005/8/layout/hList7"/>
    <dgm:cxn modelId="{22609C9E-8318-4BF5-AA2A-BB14AB238633}" type="presParOf" srcId="{D928D943-FF95-4284-A999-2C9276335920}" destId="{65282F42-5D22-4C0D-A34F-20B97A3C96D5}" srcOrd="8" destOrd="0" presId="urn:microsoft.com/office/officeart/2005/8/layout/hList7"/>
    <dgm:cxn modelId="{262EC528-4597-4C29-9435-3FB697C75579}" type="presParOf" srcId="{65282F42-5D22-4C0D-A34F-20B97A3C96D5}" destId="{43965DF4-FCD1-48AF-B4C8-FA8EFA954D68}" srcOrd="0" destOrd="0" presId="urn:microsoft.com/office/officeart/2005/8/layout/hList7"/>
    <dgm:cxn modelId="{9811A586-DE05-4DB2-939D-EC1C140611DB}" type="presParOf" srcId="{65282F42-5D22-4C0D-A34F-20B97A3C96D5}" destId="{1B72CF22-112F-4A92-82CE-5DA2A9B2CF48}" srcOrd="1" destOrd="0" presId="urn:microsoft.com/office/officeart/2005/8/layout/hList7"/>
    <dgm:cxn modelId="{1162ED38-2DDA-466C-83EB-B2B2C344BD33}" type="presParOf" srcId="{65282F42-5D22-4C0D-A34F-20B97A3C96D5}" destId="{1C17E6B5-0C29-4964-B2EA-12948FAAF051}" srcOrd="2" destOrd="0" presId="urn:microsoft.com/office/officeart/2005/8/layout/hList7"/>
    <dgm:cxn modelId="{366DA59B-07C0-40CD-AD39-E21BBA4A8AEE}" type="presParOf" srcId="{65282F42-5D22-4C0D-A34F-20B97A3C96D5}" destId="{53BFE62E-5085-485A-88DC-59E170DFE471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7434566-6251-4EEB-AD0B-B3E2E4654DE1}" type="doc">
      <dgm:prSet loTypeId="urn:microsoft.com/office/officeart/2005/8/layout/matrix3" loCatId="matrix" qsTypeId="urn:microsoft.com/office/officeart/2005/8/quickstyle/simple1" qsCatId="simple" csTypeId="urn:microsoft.com/office/officeart/2005/8/colors/accent5_2" csCatId="accent5" phldr="1"/>
      <dgm:spPr/>
      <dgm:t>
        <a:bodyPr/>
        <a:lstStyle/>
        <a:p>
          <a:endParaRPr lang="hr-HR"/>
        </a:p>
      </dgm:t>
    </dgm:pt>
    <dgm:pt modelId="{42A6BC8E-8979-4697-B233-1B2A17B488AB}">
      <dgm:prSet phldrT="[Text]"/>
      <dgm:spPr>
        <a:xfrm>
          <a:off x="395303" y="355615"/>
          <a:ext cx="1459896" cy="1459896"/>
        </a:xfrm>
        <a:prstGeom prst="roundRect">
          <a:avLst/>
        </a:prstGeom>
      </dgm:spPr>
      <dgm:t>
        <a:bodyPr/>
        <a:lstStyle/>
        <a:p>
          <a:pPr algn="ctr">
            <a:buNone/>
          </a:pPr>
          <a:r>
            <a:rPr lang="hr-HR">
              <a:latin typeface="Calibri" panose="020F0502020204030204"/>
              <a:ea typeface="+mn-ea"/>
              <a:cs typeface="+mn-cs"/>
            </a:rPr>
            <a:t>Brodogradnja i  popravak brodova</a:t>
          </a:r>
        </a:p>
      </dgm:t>
    </dgm:pt>
    <dgm:pt modelId="{755D3527-D1C2-4C74-B29C-0C7DFCF95099}" type="parTrans" cxnId="{116B1908-4D0B-480A-810D-05C5567815A6}">
      <dgm:prSet/>
      <dgm:spPr/>
      <dgm:t>
        <a:bodyPr/>
        <a:lstStyle/>
        <a:p>
          <a:pPr algn="ctr"/>
          <a:endParaRPr lang="hr-HR"/>
        </a:p>
      </dgm:t>
    </dgm:pt>
    <dgm:pt modelId="{715B15AA-F6CF-41DC-A65D-B59BBF26EE65}" type="sibTrans" cxnId="{116B1908-4D0B-480A-810D-05C5567815A6}">
      <dgm:prSet/>
      <dgm:spPr/>
      <dgm:t>
        <a:bodyPr/>
        <a:lstStyle/>
        <a:p>
          <a:pPr algn="ctr"/>
          <a:endParaRPr lang="hr-HR"/>
        </a:p>
      </dgm:t>
    </dgm:pt>
    <dgm:pt modelId="{D3548781-AE26-4EE3-94A9-DFB5776ADC19}">
      <dgm:prSet phldrT="[Text]"/>
      <dgm:spPr>
        <a:xfrm>
          <a:off x="1967499" y="355615"/>
          <a:ext cx="1459896" cy="1459896"/>
        </a:xfrm>
        <a:prstGeom prst="roundRect">
          <a:avLst/>
        </a:prstGeom>
      </dgm:spPr>
      <dgm:t>
        <a:bodyPr/>
        <a:lstStyle/>
        <a:p>
          <a:pPr algn="ctr">
            <a:buNone/>
          </a:pPr>
          <a:r>
            <a:rPr lang="hr-HR">
              <a:latin typeface="Calibri" panose="020F0502020204030204"/>
              <a:ea typeface="+mn-ea"/>
              <a:cs typeface="+mn-cs"/>
            </a:rPr>
            <a:t>Ribarstvo i akvakultura</a:t>
          </a:r>
        </a:p>
      </dgm:t>
    </dgm:pt>
    <dgm:pt modelId="{C1653676-E9A4-40A5-BEA4-7A3C4F8A194A}" type="parTrans" cxnId="{799691C2-175E-4F9C-A9A1-40E8FBD72980}">
      <dgm:prSet/>
      <dgm:spPr/>
      <dgm:t>
        <a:bodyPr/>
        <a:lstStyle/>
        <a:p>
          <a:pPr algn="ctr"/>
          <a:endParaRPr lang="hr-HR"/>
        </a:p>
      </dgm:t>
    </dgm:pt>
    <dgm:pt modelId="{8667A345-1A80-4C7D-9A58-BAF9B48E4D62}" type="sibTrans" cxnId="{799691C2-175E-4F9C-A9A1-40E8FBD72980}">
      <dgm:prSet/>
      <dgm:spPr/>
      <dgm:t>
        <a:bodyPr/>
        <a:lstStyle/>
        <a:p>
          <a:pPr algn="ctr"/>
          <a:endParaRPr lang="hr-HR"/>
        </a:p>
      </dgm:t>
    </dgm:pt>
    <dgm:pt modelId="{626753BA-C472-413A-B9EA-42067CE358C8}">
      <dgm:prSet phldrT="[Text]"/>
      <dgm:spPr>
        <a:xfrm>
          <a:off x="361886" y="1927812"/>
          <a:ext cx="1459896" cy="1459896"/>
        </a:xfrm>
        <a:prstGeom prst="roundRect">
          <a:avLst/>
        </a:prstGeom>
      </dgm:spPr>
      <dgm:t>
        <a:bodyPr/>
        <a:lstStyle/>
        <a:p>
          <a:pPr algn="ctr">
            <a:buNone/>
          </a:pPr>
          <a:r>
            <a:rPr lang="hr-HR">
              <a:latin typeface="Calibri" panose="020F0502020204030204"/>
              <a:ea typeface="+mn-ea"/>
              <a:cs typeface="+mn-cs"/>
            </a:rPr>
            <a:t>Obalni turizam</a:t>
          </a:r>
        </a:p>
      </dgm:t>
    </dgm:pt>
    <dgm:pt modelId="{AE929579-ACB4-4556-9527-88788686D6F0}" type="parTrans" cxnId="{0F481EFF-EC2B-4A0F-9763-9232C5C39A2F}">
      <dgm:prSet/>
      <dgm:spPr/>
      <dgm:t>
        <a:bodyPr/>
        <a:lstStyle/>
        <a:p>
          <a:pPr algn="ctr"/>
          <a:endParaRPr lang="hr-HR"/>
        </a:p>
      </dgm:t>
    </dgm:pt>
    <dgm:pt modelId="{9ECD72B3-D502-45A4-8457-C7D7F5AC7F36}" type="sibTrans" cxnId="{0F481EFF-EC2B-4A0F-9763-9232C5C39A2F}">
      <dgm:prSet/>
      <dgm:spPr/>
      <dgm:t>
        <a:bodyPr/>
        <a:lstStyle/>
        <a:p>
          <a:pPr algn="ctr"/>
          <a:endParaRPr lang="hr-HR"/>
        </a:p>
      </dgm:t>
    </dgm:pt>
    <dgm:pt modelId="{9C06AA6A-AFE3-4E34-9023-3937879DA731}">
      <dgm:prSet phldrT="[Text]"/>
      <dgm:spPr>
        <a:xfrm>
          <a:off x="1967499" y="1927812"/>
          <a:ext cx="1459896" cy="1459896"/>
        </a:xfrm>
        <a:prstGeom prst="roundRect">
          <a:avLst/>
        </a:prstGeom>
      </dgm:spPr>
      <dgm:t>
        <a:bodyPr/>
        <a:lstStyle/>
        <a:p>
          <a:pPr algn="ctr">
            <a:buNone/>
          </a:pPr>
          <a:r>
            <a:rPr lang="hr-HR">
              <a:latin typeface="Calibri" panose="020F0502020204030204"/>
              <a:ea typeface="+mn-ea"/>
              <a:cs typeface="+mn-cs"/>
            </a:rPr>
            <a:t>Plave tehnologije </a:t>
          </a:r>
        </a:p>
      </dgm:t>
    </dgm:pt>
    <dgm:pt modelId="{B191B2F8-687C-4374-93AF-31D48B26F295}" type="parTrans" cxnId="{A0A5064A-A701-405B-9C6A-663504593B6F}">
      <dgm:prSet/>
      <dgm:spPr/>
      <dgm:t>
        <a:bodyPr/>
        <a:lstStyle/>
        <a:p>
          <a:pPr algn="ctr"/>
          <a:endParaRPr lang="hr-HR"/>
        </a:p>
      </dgm:t>
    </dgm:pt>
    <dgm:pt modelId="{7F152660-0B36-4D0C-BD91-B60801865D3C}" type="sibTrans" cxnId="{A0A5064A-A701-405B-9C6A-663504593B6F}">
      <dgm:prSet/>
      <dgm:spPr/>
      <dgm:t>
        <a:bodyPr/>
        <a:lstStyle/>
        <a:p>
          <a:pPr algn="ctr"/>
          <a:endParaRPr lang="hr-HR"/>
        </a:p>
      </dgm:t>
    </dgm:pt>
    <dgm:pt modelId="{8530D97B-DC21-4A33-9335-A1C453F82442}" type="pres">
      <dgm:prSet presAssocID="{67434566-6251-4EEB-AD0B-B3E2E4654DE1}" presName="matrix" presStyleCnt="0">
        <dgm:presLayoutVars>
          <dgm:chMax val="1"/>
          <dgm:dir/>
          <dgm:resizeHandles val="exact"/>
        </dgm:presLayoutVars>
      </dgm:prSet>
      <dgm:spPr/>
    </dgm:pt>
    <dgm:pt modelId="{4DA83BF0-8EA3-414B-A929-9918E546F898}" type="pres">
      <dgm:prSet presAssocID="{67434566-6251-4EEB-AD0B-B3E2E4654DE1}" presName="diamond" presStyleLbl="bgShp" presStyleIdx="0" presStyleCnt="1"/>
      <dgm:spPr>
        <a:xfrm>
          <a:off x="39687" y="0"/>
          <a:ext cx="3743325" cy="3743325"/>
        </a:xfrm>
        <a:prstGeom prst="diamond">
          <a:avLst/>
        </a:prstGeom>
      </dgm:spPr>
    </dgm:pt>
    <dgm:pt modelId="{FEDADF11-5F47-42F3-91F5-9B5B351DE556}" type="pres">
      <dgm:prSet presAssocID="{67434566-6251-4EEB-AD0B-B3E2E4654DE1}" presName="quad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FB7275AF-126B-45CD-8984-CAD0031F7182}" type="pres">
      <dgm:prSet presAssocID="{67434566-6251-4EEB-AD0B-B3E2E4654DE1}" presName="quad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BA99768D-4153-4F58-9060-4F5673F7F2CD}" type="pres">
      <dgm:prSet presAssocID="{67434566-6251-4EEB-AD0B-B3E2E4654DE1}" presName="quad3" presStyleLbl="node1" presStyleIdx="2" presStyleCnt="4" custLinFactNeighborX="-2289">
        <dgm:presLayoutVars>
          <dgm:chMax val="0"/>
          <dgm:chPref val="0"/>
          <dgm:bulletEnabled val="1"/>
        </dgm:presLayoutVars>
      </dgm:prSet>
      <dgm:spPr/>
    </dgm:pt>
    <dgm:pt modelId="{A2832527-F641-4572-BFF8-A290C3E559FA}" type="pres">
      <dgm:prSet presAssocID="{67434566-6251-4EEB-AD0B-B3E2E4654DE1}" presName="quad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116B1908-4D0B-480A-810D-05C5567815A6}" srcId="{67434566-6251-4EEB-AD0B-B3E2E4654DE1}" destId="{42A6BC8E-8979-4697-B233-1B2A17B488AB}" srcOrd="0" destOrd="0" parTransId="{755D3527-D1C2-4C74-B29C-0C7DFCF95099}" sibTransId="{715B15AA-F6CF-41DC-A65D-B59BBF26EE65}"/>
    <dgm:cxn modelId="{A0A5064A-A701-405B-9C6A-663504593B6F}" srcId="{67434566-6251-4EEB-AD0B-B3E2E4654DE1}" destId="{9C06AA6A-AFE3-4E34-9023-3937879DA731}" srcOrd="3" destOrd="0" parTransId="{B191B2F8-687C-4374-93AF-31D48B26F295}" sibTransId="{7F152660-0B36-4D0C-BD91-B60801865D3C}"/>
    <dgm:cxn modelId="{6369AE4D-1AFF-4012-BF26-FA4451964F45}" type="presOf" srcId="{626753BA-C472-413A-B9EA-42067CE358C8}" destId="{BA99768D-4153-4F58-9060-4F5673F7F2CD}" srcOrd="0" destOrd="0" presId="urn:microsoft.com/office/officeart/2005/8/layout/matrix3"/>
    <dgm:cxn modelId="{C9A40153-B040-463B-BDF9-3E40819EB92A}" type="presOf" srcId="{9C06AA6A-AFE3-4E34-9023-3937879DA731}" destId="{A2832527-F641-4572-BFF8-A290C3E559FA}" srcOrd="0" destOrd="0" presId="urn:microsoft.com/office/officeart/2005/8/layout/matrix3"/>
    <dgm:cxn modelId="{79F28778-0C7D-41DF-9C7C-E75B4063B6B8}" type="presOf" srcId="{D3548781-AE26-4EE3-94A9-DFB5776ADC19}" destId="{FB7275AF-126B-45CD-8984-CAD0031F7182}" srcOrd="0" destOrd="0" presId="urn:microsoft.com/office/officeart/2005/8/layout/matrix3"/>
    <dgm:cxn modelId="{799691C2-175E-4F9C-A9A1-40E8FBD72980}" srcId="{67434566-6251-4EEB-AD0B-B3E2E4654DE1}" destId="{D3548781-AE26-4EE3-94A9-DFB5776ADC19}" srcOrd="1" destOrd="0" parTransId="{C1653676-E9A4-40A5-BEA4-7A3C4F8A194A}" sibTransId="{8667A345-1A80-4C7D-9A58-BAF9B48E4D62}"/>
    <dgm:cxn modelId="{012A0EFB-323A-4D77-A877-220376C00B1A}" type="presOf" srcId="{67434566-6251-4EEB-AD0B-B3E2E4654DE1}" destId="{8530D97B-DC21-4A33-9335-A1C453F82442}" srcOrd="0" destOrd="0" presId="urn:microsoft.com/office/officeart/2005/8/layout/matrix3"/>
    <dgm:cxn modelId="{697CA3FD-781F-4E38-9987-A34CD44D075B}" type="presOf" srcId="{42A6BC8E-8979-4697-B233-1B2A17B488AB}" destId="{FEDADF11-5F47-42F3-91F5-9B5B351DE556}" srcOrd="0" destOrd="0" presId="urn:microsoft.com/office/officeart/2005/8/layout/matrix3"/>
    <dgm:cxn modelId="{0F481EFF-EC2B-4A0F-9763-9232C5C39A2F}" srcId="{67434566-6251-4EEB-AD0B-B3E2E4654DE1}" destId="{626753BA-C472-413A-B9EA-42067CE358C8}" srcOrd="2" destOrd="0" parTransId="{AE929579-ACB4-4556-9527-88788686D6F0}" sibTransId="{9ECD72B3-D502-45A4-8457-C7D7F5AC7F36}"/>
    <dgm:cxn modelId="{D05F9FCD-B49D-48F3-913F-63D1A5834D47}" type="presParOf" srcId="{8530D97B-DC21-4A33-9335-A1C453F82442}" destId="{4DA83BF0-8EA3-414B-A929-9918E546F898}" srcOrd="0" destOrd="0" presId="urn:microsoft.com/office/officeart/2005/8/layout/matrix3"/>
    <dgm:cxn modelId="{3A4628FF-9436-4BFB-8668-1C9A31599D0D}" type="presParOf" srcId="{8530D97B-DC21-4A33-9335-A1C453F82442}" destId="{FEDADF11-5F47-42F3-91F5-9B5B351DE556}" srcOrd="1" destOrd="0" presId="urn:microsoft.com/office/officeart/2005/8/layout/matrix3"/>
    <dgm:cxn modelId="{E0419146-FBB9-404A-B64D-0C76A79FDAC9}" type="presParOf" srcId="{8530D97B-DC21-4A33-9335-A1C453F82442}" destId="{FB7275AF-126B-45CD-8984-CAD0031F7182}" srcOrd="2" destOrd="0" presId="urn:microsoft.com/office/officeart/2005/8/layout/matrix3"/>
    <dgm:cxn modelId="{ECB55914-2F78-410A-B6D3-87CA191FB3CE}" type="presParOf" srcId="{8530D97B-DC21-4A33-9335-A1C453F82442}" destId="{BA99768D-4153-4F58-9060-4F5673F7F2CD}" srcOrd="3" destOrd="0" presId="urn:microsoft.com/office/officeart/2005/8/layout/matrix3"/>
    <dgm:cxn modelId="{4F54156D-CB65-47AC-BCB4-E823668CCD1A}" type="presParOf" srcId="{8530D97B-DC21-4A33-9335-A1C453F82442}" destId="{A2832527-F641-4572-BFF8-A290C3E559FA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3358CBF-8A51-4042-8763-EF9C61056ED7}">
      <dsp:nvSpPr>
        <dsp:cNvPr id="0" name=""/>
        <dsp:cNvSpPr/>
      </dsp:nvSpPr>
      <dsp:spPr>
        <a:xfrm>
          <a:off x="2610446" y="678477"/>
          <a:ext cx="52448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24483" y="45720"/>
              </a:lnTo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r-HR" sz="500" kern="1200"/>
        </a:p>
      </dsp:txBody>
      <dsp:txXfrm>
        <a:off x="2858811" y="721421"/>
        <a:ext cx="27754" cy="5550"/>
      </dsp:txXfrm>
    </dsp:sp>
    <dsp:sp modelId="{CC2575C2-6FCF-4D91-83D2-F677B0D410C3}">
      <dsp:nvSpPr>
        <dsp:cNvPr id="0" name=""/>
        <dsp:cNvSpPr/>
      </dsp:nvSpPr>
      <dsp:spPr>
        <a:xfrm>
          <a:off x="198839" y="174"/>
          <a:ext cx="2413407" cy="144804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259" tIns="124134" rIns="118259" bIns="12413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 dirty="0"/>
            <a:t>Prilagodba tehnološkim promjenama 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 dirty="0"/>
            <a:t>(Industrija 4.0)</a:t>
          </a:r>
        </a:p>
      </dsp:txBody>
      <dsp:txXfrm>
        <a:off x="198839" y="174"/>
        <a:ext cx="2413407" cy="1448044"/>
      </dsp:txXfrm>
    </dsp:sp>
    <dsp:sp modelId="{2F064F94-064E-411B-8FA2-CACF2CC5DD41}">
      <dsp:nvSpPr>
        <dsp:cNvPr id="0" name=""/>
        <dsp:cNvSpPr/>
      </dsp:nvSpPr>
      <dsp:spPr>
        <a:xfrm>
          <a:off x="5578937" y="678477"/>
          <a:ext cx="52448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24483" y="45720"/>
              </a:lnTo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r-HR" sz="500" kern="1200"/>
        </a:p>
      </dsp:txBody>
      <dsp:txXfrm>
        <a:off x="5827301" y="721421"/>
        <a:ext cx="27754" cy="5550"/>
      </dsp:txXfrm>
    </dsp:sp>
    <dsp:sp modelId="{9CF6F887-CAEC-48E4-B777-1E25C1E7524F}">
      <dsp:nvSpPr>
        <dsp:cNvPr id="0" name=""/>
        <dsp:cNvSpPr/>
      </dsp:nvSpPr>
      <dsp:spPr>
        <a:xfrm>
          <a:off x="3167329" y="174"/>
          <a:ext cx="2413407" cy="144804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259" tIns="124134" rIns="118259" bIns="12413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 dirty="0"/>
            <a:t>Uvođenje strukturnih promjena  u gospodarstvo (modernizacija. diversifikacija, tranzicija i/ili radikalne promjene)</a:t>
          </a:r>
        </a:p>
      </dsp:txBody>
      <dsp:txXfrm>
        <a:off x="3167329" y="174"/>
        <a:ext cx="2413407" cy="1448044"/>
      </dsp:txXfrm>
    </dsp:sp>
    <dsp:sp modelId="{CAC38DAB-3113-4234-B6E9-EFD5E2059D86}">
      <dsp:nvSpPr>
        <dsp:cNvPr id="0" name=""/>
        <dsp:cNvSpPr/>
      </dsp:nvSpPr>
      <dsp:spPr>
        <a:xfrm>
          <a:off x="1405542" y="1446419"/>
          <a:ext cx="5936981" cy="524483"/>
        </a:xfrm>
        <a:custGeom>
          <a:avLst/>
          <a:gdLst/>
          <a:ahLst/>
          <a:cxnLst/>
          <a:rect l="0" t="0" r="0" b="0"/>
          <a:pathLst>
            <a:path>
              <a:moveTo>
                <a:pt x="5936981" y="0"/>
              </a:moveTo>
              <a:lnTo>
                <a:pt x="5936981" y="279341"/>
              </a:lnTo>
              <a:lnTo>
                <a:pt x="0" y="279341"/>
              </a:lnTo>
              <a:lnTo>
                <a:pt x="0" y="524483"/>
              </a:lnTo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r-HR" sz="500" kern="1200"/>
        </a:p>
      </dsp:txBody>
      <dsp:txXfrm>
        <a:off x="4224961" y="1705885"/>
        <a:ext cx="298143" cy="5550"/>
      </dsp:txXfrm>
    </dsp:sp>
    <dsp:sp modelId="{59C2AF90-89CB-489F-8BB5-44DC29AA8B13}">
      <dsp:nvSpPr>
        <dsp:cNvPr id="0" name=""/>
        <dsp:cNvSpPr/>
      </dsp:nvSpPr>
      <dsp:spPr>
        <a:xfrm>
          <a:off x="6135820" y="174"/>
          <a:ext cx="2413407" cy="144804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259" tIns="124134" rIns="118259" bIns="12413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 dirty="0"/>
            <a:t>Razvoj vještina za industrijsku tranziciju i rješavanje strukturne nezaposlenosti</a:t>
          </a:r>
        </a:p>
      </dsp:txBody>
      <dsp:txXfrm>
        <a:off x="6135820" y="174"/>
        <a:ext cx="2413407" cy="1448044"/>
      </dsp:txXfrm>
    </dsp:sp>
    <dsp:sp modelId="{E216CC37-AD5E-4175-976E-5B88AC9523E4}">
      <dsp:nvSpPr>
        <dsp:cNvPr id="0" name=""/>
        <dsp:cNvSpPr/>
      </dsp:nvSpPr>
      <dsp:spPr>
        <a:xfrm>
          <a:off x="2610446" y="2681604"/>
          <a:ext cx="524483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524483" y="45720"/>
              </a:lnTo>
            </a:path>
          </a:pathLst>
        </a:custGeom>
        <a:noFill/>
        <a:ln w="635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  <a:tailEnd type="arrow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r-HR" sz="500" kern="1200"/>
        </a:p>
      </dsp:txBody>
      <dsp:txXfrm>
        <a:off x="2858811" y="2724549"/>
        <a:ext cx="27754" cy="5550"/>
      </dsp:txXfrm>
    </dsp:sp>
    <dsp:sp modelId="{C052AF6C-8491-4B0D-BF1D-E12D21FBC566}">
      <dsp:nvSpPr>
        <dsp:cNvPr id="0" name=""/>
        <dsp:cNvSpPr/>
      </dsp:nvSpPr>
      <dsp:spPr>
        <a:xfrm>
          <a:off x="198839" y="2003302"/>
          <a:ext cx="2413407" cy="144804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259" tIns="124134" rIns="118259" bIns="12413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altLang="sr-Latn-RS" sz="1600" kern="1200">
              <a:latin typeface="+mn-lt"/>
            </a:rPr>
            <a:t>Osiguravanje pravedne tranzicije uzimajući u obzir socijalni aspekt tranzicije i prilagodbu klimatskim promjenama</a:t>
          </a:r>
          <a:endParaRPr lang="hr-HR" sz="1600" kern="1200" dirty="0">
            <a:latin typeface="+mn-lt"/>
          </a:endParaRPr>
        </a:p>
      </dsp:txBody>
      <dsp:txXfrm>
        <a:off x="198839" y="2003302"/>
        <a:ext cx="2413407" cy="1448044"/>
      </dsp:txXfrm>
    </dsp:sp>
    <dsp:sp modelId="{4680959F-3A53-4402-917E-2B9D06C630A4}">
      <dsp:nvSpPr>
        <dsp:cNvPr id="0" name=""/>
        <dsp:cNvSpPr/>
      </dsp:nvSpPr>
      <dsp:spPr>
        <a:xfrm>
          <a:off x="3167329" y="2003302"/>
          <a:ext cx="2413407" cy="1448044"/>
        </a:xfrm>
        <a:prstGeom prst="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259" tIns="124134" rIns="118259" bIns="124134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 dirty="0"/>
            <a:t>Sinergija s drugim javnim politikama</a:t>
          </a:r>
        </a:p>
      </dsp:txBody>
      <dsp:txXfrm>
        <a:off x="3167329" y="2003302"/>
        <a:ext cx="2413407" cy="144804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EEB9C4-175A-4D98-B17E-193557FDC42B}">
      <dsp:nvSpPr>
        <dsp:cNvPr id="0" name=""/>
        <dsp:cNvSpPr/>
      </dsp:nvSpPr>
      <dsp:spPr>
        <a:xfrm rot="16200000">
          <a:off x="1198702" y="-1181400"/>
          <a:ext cx="1644730" cy="4030687"/>
        </a:xfrm>
        <a:prstGeom prst="round1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b="0" kern="1200"/>
            <a:t>Jačanje istraživačkih i inovacijskih sposobnosti te povećanje primjene naprednih tehnologija</a:t>
          </a:r>
          <a:r>
            <a:rPr lang="en-GB" sz="1600" kern="1200" noProof="0"/>
            <a:t> </a:t>
          </a:r>
          <a:endParaRPr lang="en-GB" sz="1600" b="1" kern="1200" noProof="0" dirty="0"/>
        </a:p>
      </dsp:txBody>
      <dsp:txXfrm rot="5400000">
        <a:off x="5723" y="11579"/>
        <a:ext cx="4030687" cy="1233547"/>
      </dsp:txXfrm>
    </dsp:sp>
    <dsp:sp modelId="{142F5BBB-07FE-43BD-A5D0-091F273E9A72}">
      <dsp:nvSpPr>
        <dsp:cNvPr id="0" name=""/>
        <dsp:cNvSpPr/>
      </dsp:nvSpPr>
      <dsp:spPr>
        <a:xfrm>
          <a:off x="4030687" y="10233"/>
          <a:ext cx="4030687" cy="1691011"/>
        </a:xfrm>
        <a:prstGeom prst="round1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 noProof="0" dirty="0"/>
            <a:t>Korištenje procesa digitalizacije za građane, poduzetnike i javni sektor</a:t>
          </a:r>
          <a:endParaRPr lang="en-GB" sz="1600" kern="1200" noProof="0" dirty="0"/>
        </a:p>
      </dsp:txBody>
      <dsp:txXfrm>
        <a:off x="4030687" y="10233"/>
        <a:ext cx="4030687" cy="1268258"/>
      </dsp:txXfrm>
    </dsp:sp>
    <dsp:sp modelId="{DD9E049C-0A80-41ED-A74B-D731031EECB4}">
      <dsp:nvSpPr>
        <dsp:cNvPr id="0" name=""/>
        <dsp:cNvSpPr/>
      </dsp:nvSpPr>
      <dsp:spPr>
        <a:xfrm rot="10800000">
          <a:off x="0" y="1609061"/>
          <a:ext cx="4030687" cy="1581745"/>
        </a:xfrm>
        <a:prstGeom prst="round1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b="0" kern="1200" noProof="0" dirty="0"/>
            <a:t>Razvoj vještina za </a:t>
          </a:r>
          <a:r>
            <a:rPr lang="en-GB" sz="1600" b="0" kern="1200" noProof="0" dirty="0"/>
            <a:t>S3, </a:t>
          </a:r>
          <a:r>
            <a:rPr lang="hr-HR" sz="1600" b="0" kern="1200" noProof="0" dirty="0"/>
            <a:t>industrijsku tranziciju i poduzetništvo</a:t>
          </a:r>
          <a:endParaRPr lang="en-GB" sz="1600" b="0" kern="1200" noProof="0" dirty="0"/>
        </a:p>
      </dsp:txBody>
      <dsp:txXfrm rot="10800000">
        <a:off x="0" y="2004497"/>
        <a:ext cx="4030687" cy="1186308"/>
      </dsp:txXfrm>
    </dsp:sp>
    <dsp:sp modelId="{1D49C624-E00F-45ED-8579-8E4A537BA66D}">
      <dsp:nvSpPr>
        <dsp:cNvPr id="0" name=""/>
        <dsp:cNvSpPr/>
      </dsp:nvSpPr>
      <dsp:spPr>
        <a:xfrm rot="5400000">
          <a:off x="5261872" y="384590"/>
          <a:ext cx="1568315" cy="4030687"/>
        </a:xfrm>
        <a:prstGeom prst="round1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b="0" kern="1200" noProof="0"/>
            <a:t>Rast i konkurentnost MSP-ova</a:t>
          </a:r>
        </a:p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b="0" kern="1200" noProof="0"/>
            <a:t>(</a:t>
          </a:r>
          <a:r>
            <a:rPr lang="en-GB" sz="1600" b="0" kern="1200" noProof="0"/>
            <a:t>start-up/scale-up</a:t>
          </a:r>
          <a:r>
            <a:rPr lang="hr-HR" sz="1600" b="0" kern="1200" noProof="0"/>
            <a:t>)</a:t>
          </a:r>
          <a:endParaRPr lang="en-GB" sz="1600" b="0" kern="1200" noProof="0" dirty="0"/>
        </a:p>
      </dsp:txBody>
      <dsp:txXfrm rot="-5400000">
        <a:off x="4030687" y="2007855"/>
        <a:ext cx="4030687" cy="1176236"/>
      </dsp:txXfrm>
    </dsp:sp>
    <dsp:sp modelId="{9AC88171-49AF-4374-9C3E-A547E5B34CEF}">
      <dsp:nvSpPr>
        <dsp:cNvPr id="0" name=""/>
        <dsp:cNvSpPr/>
      </dsp:nvSpPr>
      <dsp:spPr>
        <a:xfrm>
          <a:off x="2727162" y="1072371"/>
          <a:ext cx="2607048" cy="1018746"/>
        </a:xfrm>
        <a:prstGeom prst="roundRect">
          <a:avLst/>
        </a:prstGeom>
        <a:solidFill>
          <a:schemeClr val="dk2">
            <a:tint val="6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b="1" kern="1200" noProof="0" dirty="0">
              <a:solidFill>
                <a:schemeClr val="tx2">
                  <a:lumMod val="75000"/>
                </a:schemeClr>
              </a:solidFill>
            </a:rPr>
            <a:t>Strategija pametne specijalizacije koja uključuje Plan industrijske tranzicije</a:t>
          </a:r>
          <a:endParaRPr lang="en-GB" sz="1600" b="1" kern="1200" noProof="0" dirty="0">
            <a:solidFill>
              <a:schemeClr val="tx2">
                <a:lumMod val="75000"/>
              </a:schemeClr>
            </a:solidFill>
          </a:endParaRPr>
        </a:p>
      </dsp:txBody>
      <dsp:txXfrm>
        <a:off x="2776893" y="1122102"/>
        <a:ext cx="2507586" cy="91928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12FB506-CC1B-4D54-A124-53ABDB08E94F}">
      <dsp:nvSpPr>
        <dsp:cNvPr id="0" name=""/>
        <dsp:cNvSpPr/>
      </dsp:nvSpPr>
      <dsp:spPr>
        <a:xfrm>
          <a:off x="2742" y="456035"/>
          <a:ext cx="2175445" cy="130526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1. </a:t>
          </a:r>
          <a:r>
            <a:rPr lang="hr-HR" sz="1300" kern="1200" dirty="0"/>
            <a:t>Ažurna analiza prepreka za širenje inovacija, uključujući digitalizaciju (MGOR i MZO + MU, DURDD, MINT, MRMSSP)</a:t>
          </a:r>
          <a:endParaRPr lang="en-US" sz="1300" kern="1200" dirty="0"/>
        </a:p>
      </dsp:txBody>
      <dsp:txXfrm>
        <a:off x="2742" y="456035"/>
        <a:ext cx="2175445" cy="1305267"/>
      </dsp:txXfrm>
    </dsp:sp>
    <dsp:sp modelId="{216A7827-607B-4617-9C29-B7E691AE24D3}">
      <dsp:nvSpPr>
        <dsp:cNvPr id="0" name=""/>
        <dsp:cNvSpPr/>
      </dsp:nvSpPr>
      <dsp:spPr>
        <a:xfrm>
          <a:off x="2395732" y="456035"/>
          <a:ext cx="2175445" cy="130526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2. </a:t>
          </a:r>
          <a:r>
            <a:rPr lang="hr-HR" sz="1300" kern="1200" dirty="0"/>
            <a:t>Nadležna nacionalna/regionalna institucija ili tijelo čija je zadaća upravljanje strategijom pametne specijalizacije (MGOR i MZO)</a:t>
          </a:r>
          <a:endParaRPr lang="en-US" sz="1300" kern="1200" dirty="0"/>
        </a:p>
      </dsp:txBody>
      <dsp:txXfrm>
        <a:off x="2395732" y="456035"/>
        <a:ext cx="2175445" cy="1305267"/>
      </dsp:txXfrm>
    </dsp:sp>
    <dsp:sp modelId="{FA3EA3F2-5B38-41D4-8B95-AC3AF1CB8CEF}">
      <dsp:nvSpPr>
        <dsp:cNvPr id="0" name=""/>
        <dsp:cNvSpPr/>
      </dsp:nvSpPr>
      <dsp:spPr>
        <a:xfrm>
          <a:off x="4788722" y="456035"/>
          <a:ext cx="2175445" cy="130526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 dirty="0"/>
            <a:t>3. </a:t>
          </a:r>
          <a:r>
            <a:rPr lang="hr-HR" sz="1300" kern="1200" dirty="0"/>
            <a:t>Alati za praćenje i evaluaciju radi mjerenja učinkovitosti u ostvarivanju ciljeva strategije (</a:t>
          </a:r>
          <a:r>
            <a:rPr lang="hr-HR" sz="1300" kern="1200" dirty="0" err="1"/>
            <a:t>Hamag-Bicro</a:t>
          </a:r>
          <a:r>
            <a:rPr lang="hr-HR" sz="1300" kern="1200" dirty="0"/>
            <a:t> + MGOR i MZO)</a:t>
          </a:r>
          <a:endParaRPr lang="en-US" sz="1300" kern="1200" dirty="0"/>
        </a:p>
      </dsp:txBody>
      <dsp:txXfrm>
        <a:off x="4788722" y="456035"/>
        <a:ext cx="2175445" cy="1305267"/>
      </dsp:txXfrm>
    </dsp:sp>
    <dsp:sp modelId="{55C5D183-C793-4EC1-9747-32811F98D925}">
      <dsp:nvSpPr>
        <dsp:cNvPr id="0" name=""/>
        <dsp:cNvSpPr/>
      </dsp:nvSpPr>
      <dsp:spPr>
        <a:xfrm>
          <a:off x="7181712" y="456035"/>
          <a:ext cx="2175445" cy="130526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300" kern="1200" dirty="0"/>
            <a:t>4</a:t>
          </a:r>
          <a:r>
            <a:rPr lang="en-US" sz="1300" kern="1200" dirty="0"/>
            <a:t>. </a:t>
          </a:r>
          <a:r>
            <a:rPr lang="hr-HR" sz="1300" kern="1200" dirty="0"/>
            <a:t>Djelotvorno funkcioniranje procesa poduzetničkog otkrivanja (MGOR, HGK, MRRFEU)</a:t>
          </a:r>
          <a:endParaRPr lang="en-US" sz="1300" kern="1200" dirty="0"/>
        </a:p>
      </dsp:txBody>
      <dsp:txXfrm>
        <a:off x="7181712" y="456035"/>
        <a:ext cx="2175445" cy="1305267"/>
      </dsp:txXfrm>
    </dsp:sp>
    <dsp:sp modelId="{67A11C75-3BA5-41D5-A8A4-359D86BD79C2}">
      <dsp:nvSpPr>
        <dsp:cNvPr id="0" name=""/>
        <dsp:cNvSpPr/>
      </dsp:nvSpPr>
      <dsp:spPr>
        <a:xfrm>
          <a:off x="1199237" y="1978847"/>
          <a:ext cx="2175445" cy="130526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300" kern="1200" dirty="0"/>
            <a:t>5</a:t>
          </a:r>
          <a:r>
            <a:rPr lang="en-US" sz="1300" kern="1200" dirty="0"/>
            <a:t>. </a:t>
          </a:r>
          <a:r>
            <a:rPr lang="hr-HR" sz="1300" kern="1200" dirty="0"/>
            <a:t>Aktivnosti potrebne za unaprjeđivanje nacionalnih ili regionalnih sustava istraživanja i inovacija (MZO, MGOR, </a:t>
          </a:r>
          <a:r>
            <a:rPr lang="hr-HR" sz="1300" kern="1200" dirty="0" err="1"/>
            <a:t>Hamag-Bicro</a:t>
          </a:r>
          <a:r>
            <a:rPr lang="hr-HR" sz="1300" kern="1200" dirty="0"/>
            <a:t> + ostali dionici)</a:t>
          </a:r>
          <a:endParaRPr lang="en-US" sz="1300" kern="1200" dirty="0"/>
        </a:p>
      </dsp:txBody>
      <dsp:txXfrm>
        <a:off x="1199237" y="1978847"/>
        <a:ext cx="2175445" cy="1305267"/>
      </dsp:txXfrm>
    </dsp:sp>
    <dsp:sp modelId="{F6D78704-5C01-4C05-BAE4-D404BAB2AB7F}">
      <dsp:nvSpPr>
        <dsp:cNvPr id="0" name=""/>
        <dsp:cNvSpPr/>
      </dsp:nvSpPr>
      <dsp:spPr>
        <a:xfrm>
          <a:off x="3592227" y="1978847"/>
          <a:ext cx="2175445" cy="130526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300" b="1" kern="1200"/>
            <a:t>6</a:t>
          </a:r>
          <a:r>
            <a:rPr lang="en-US" sz="1300" b="1" kern="1200"/>
            <a:t>. </a:t>
          </a:r>
          <a:r>
            <a:rPr lang="hr-HR" sz="1300" b="1" kern="1200"/>
            <a:t>Aktivnosti za upravljanje industrijskom tranzicijom (MRRFEU)</a:t>
          </a:r>
          <a:endParaRPr lang="en-US" sz="1300" b="1" kern="1200" dirty="0"/>
        </a:p>
      </dsp:txBody>
      <dsp:txXfrm>
        <a:off x="3592227" y="1978847"/>
        <a:ext cx="2175445" cy="1305267"/>
      </dsp:txXfrm>
    </dsp:sp>
    <dsp:sp modelId="{9B1167D6-32C5-4FCC-9A92-1CDF26186AC6}">
      <dsp:nvSpPr>
        <dsp:cNvPr id="0" name=""/>
        <dsp:cNvSpPr/>
      </dsp:nvSpPr>
      <dsp:spPr>
        <a:xfrm>
          <a:off x="5985217" y="1978847"/>
          <a:ext cx="2175445" cy="1305267"/>
        </a:xfrm>
        <a:prstGeom prst="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300" kern="1200" dirty="0"/>
            <a:t>7.</a:t>
          </a:r>
          <a:r>
            <a:rPr lang="en-US" sz="1300" kern="1200" dirty="0"/>
            <a:t> </a:t>
          </a:r>
          <a:r>
            <a:rPr lang="hr-HR" sz="1300" kern="1200" dirty="0"/>
            <a:t>Mjere za međunarodnu suradnju</a:t>
          </a:r>
          <a:endParaRPr lang="en-US" sz="1300" kern="1200" dirty="0"/>
        </a:p>
      </dsp:txBody>
      <dsp:txXfrm>
        <a:off x="5985217" y="1978847"/>
        <a:ext cx="2175445" cy="130526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7D9AB4F-50D3-400A-97A6-FB1171B9BA8E}">
      <dsp:nvSpPr>
        <dsp:cNvPr id="0" name=""/>
        <dsp:cNvSpPr/>
      </dsp:nvSpPr>
      <dsp:spPr>
        <a:xfrm>
          <a:off x="7754174" y="2894337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7D6F0C-2C97-4D65-9AE4-61783AAB7435}">
      <dsp:nvSpPr>
        <dsp:cNvPr id="0" name=""/>
        <dsp:cNvSpPr/>
      </dsp:nvSpPr>
      <dsp:spPr>
        <a:xfrm>
          <a:off x="7334253" y="2894337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F4185F9-40C3-4A2C-857C-29202F01312D}">
      <dsp:nvSpPr>
        <dsp:cNvPr id="0" name=""/>
        <dsp:cNvSpPr/>
      </dsp:nvSpPr>
      <dsp:spPr>
        <a:xfrm>
          <a:off x="6914331" y="2894337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2BF950-CD23-46D1-9413-ED14F2B379D9}">
      <dsp:nvSpPr>
        <dsp:cNvPr id="0" name=""/>
        <dsp:cNvSpPr/>
      </dsp:nvSpPr>
      <dsp:spPr>
        <a:xfrm>
          <a:off x="6495208" y="2894337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55A8D0C-FFDB-4A3D-B589-9A62DA1DAF70}">
      <dsp:nvSpPr>
        <dsp:cNvPr id="0" name=""/>
        <dsp:cNvSpPr/>
      </dsp:nvSpPr>
      <dsp:spPr>
        <a:xfrm>
          <a:off x="6075287" y="2894337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DC2F2B-3890-4DB7-B238-A6075BCDAFA6}">
      <dsp:nvSpPr>
        <dsp:cNvPr id="0" name=""/>
        <dsp:cNvSpPr/>
      </dsp:nvSpPr>
      <dsp:spPr>
        <a:xfrm>
          <a:off x="5426245" y="2779778"/>
          <a:ext cx="458241" cy="45861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6062A5D-76DA-4CCD-B01D-D40D722BCCBF}">
      <dsp:nvSpPr>
        <dsp:cNvPr id="0" name=""/>
        <dsp:cNvSpPr/>
      </dsp:nvSpPr>
      <dsp:spPr>
        <a:xfrm>
          <a:off x="7380556" y="2421029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F9EACB7-424E-4363-B00B-D810900B4567}">
      <dsp:nvSpPr>
        <dsp:cNvPr id="0" name=""/>
        <dsp:cNvSpPr/>
      </dsp:nvSpPr>
      <dsp:spPr>
        <a:xfrm>
          <a:off x="7380556" y="3371036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72773E1-3078-4CCF-A45A-572C72A83E27}">
      <dsp:nvSpPr>
        <dsp:cNvPr id="0" name=""/>
        <dsp:cNvSpPr/>
      </dsp:nvSpPr>
      <dsp:spPr>
        <a:xfrm>
          <a:off x="7584928" y="2626782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18B8F93-9997-403F-9EFE-DC369918F864}">
      <dsp:nvSpPr>
        <dsp:cNvPr id="0" name=""/>
        <dsp:cNvSpPr/>
      </dsp:nvSpPr>
      <dsp:spPr>
        <a:xfrm>
          <a:off x="7598500" y="3166413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4694432-E4F0-4607-8CDD-02939E82EC17}">
      <dsp:nvSpPr>
        <dsp:cNvPr id="0" name=""/>
        <dsp:cNvSpPr/>
      </dsp:nvSpPr>
      <dsp:spPr>
        <a:xfrm>
          <a:off x="2916297" y="1848991"/>
          <a:ext cx="2319945" cy="232018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4500" kern="1200" dirty="0"/>
            <a:t>S3</a:t>
          </a:r>
        </a:p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4500" kern="1200" dirty="0"/>
            <a:t>2.0</a:t>
          </a:r>
        </a:p>
      </dsp:txBody>
      <dsp:txXfrm>
        <a:off x="3256045" y="2188774"/>
        <a:ext cx="1640449" cy="1640620"/>
      </dsp:txXfrm>
    </dsp:sp>
    <dsp:sp modelId="{D132ECFF-28B9-4114-A985-84CBA7BFC8BE}">
      <dsp:nvSpPr>
        <dsp:cNvPr id="0" name=""/>
        <dsp:cNvSpPr/>
      </dsp:nvSpPr>
      <dsp:spPr>
        <a:xfrm>
          <a:off x="2743060" y="1650774"/>
          <a:ext cx="458241" cy="45861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02ADA2A-AC50-47C5-B81A-50CE09B048B0}">
      <dsp:nvSpPr>
        <dsp:cNvPr id="0" name=""/>
        <dsp:cNvSpPr/>
      </dsp:nvSpPr>
      <dsp:spPr>
        <a:xfrm>
          <a:off x="2449274" y="1408845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0F5B30B-8489-4393-A78A-0F4CC7885C48}">
      <dsp:nvSpPr>
        <dsp:cNvPr id="0" name=""/>
        <dsp:cNvSpPr/>
      </dsp:nvSpPr>
      <dsp:spPr>
        <a:xfrm>
          <a:off x="1959898" y="1408845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4D331AA-1548-471C-99C9-C07522EBC941}">
      <dsp:nvSpPr>
        <dsp:cNvPr id="0" name=""/>
        <dsp:cNvSpPr/>
      </dsp:nvSpPr>
      <dsp:spPr>
        <a:xfrm>
          <a:off x="1470522" y="1408845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8CF24B-743A-4F87-AF76-878FC8F26C92}">
      <dsp:nvSpPr>
        <dsp:cNvPr id="0" name=""/>
        <dsp:cNvSpPr/>
      </dsp:nvSpPr>
      <dsp:spPr>
        <a:xfrm>
          <a:off x="981146" y="1408845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6046232-8E74-4A37-994C-B72B5CD72935}">
      <dsp:nvSpPr>
        <dsp:cNvPr id="0" name=""/>
        <dsp:cNvSpPr/>
      </dsp:nvSpPr>
      <dsp:spPr>
        <a:xfrm>
          <a:off x="490972" y="1408845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F84F362-1EF4-44B6-B7DB-C9684EA73F5C}">
      <dsp:nvSpPr>
        <dsp:cNvPr id="0" name=""/>
        <dsp:cNvSpPr/>
      </dsp:nvSpPr>
      <dsp:spPr>
        <a:xfrm>
          <a:off x="1596" y="1408845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5447B9-03FE-4DF5-9F6A-F2BE544952D7}">
      <dsp:nvSpPr>
        <dsp:cNvPr id="0" name=""/>
        <dsp:cNvSpPr/>
      </dsp:nvSpPr>
      <dsp:spPr>
        <a:xfrm>
          <a:off x="0" y="817587"/>
          <a:ext cx="2685580" cy="5893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100" kern="1200" dirty="0"/>
            <a:t>S3 1.0</a:t>
          </a:r>
        </a:p>
      </dsp:txBody>
      <dsp:txXfrm>
        <a:off x="0" y="817587"/>
        <a:ext cx="2685580" cy="589373"/>
      </dsp:txXfrm>
    </dsp:sp>
    <dsp:sp modelId="{8D25E1B6-8959-44D6-93C3-4638B2C39008}">
      <dsp:nvSpPr>
        <dsp:cNvPr id="0" name=""/>
        <dsp:cNvSpPr/>
      </dsp:nvSpPr>
      <dsp:spPr>
        <a:xfrm>
          <a:off x="2267255" y="2779778"/>
          <a:ext cx="458241" cy="45861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BB19A9F-D90F-4621-959C-D4E97D68ECD3}">
      <dsp:nvSpPr>
        <dsp:cNvPr id="0" name=""/>
        <dsp:cNvSpPr/>
      </dsp:nvSpPr>
      <dsp:spPr>
        <a:xfrm>
          <a:off x="1813804" y="2894337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097EAEF-BE07-4776-B4F7-A8663951885A}">
      <dsp:nvSpPr>
        <dsp:cNvPr id="0" name=""/>
        <dsp:cNvSpPr/>
      </dsp:nvSpPr>
      <dsp:spPr>
        <a:xfrm>
          <a:off x="1361151" y="2894337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AA6207F-C98A-4BC8-B34A-0731ED5FDBBF}">
      <dsp:nvSpPr>
        <dsp:cNvPr id="0" name=""/>
        <dsp:cNvSpPr/>
      </dsp:nvSpPr>
      <dsp:spPr>
        <a:xfrm>
          <a:off x="907700" y="2894337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A59F6C3-6D8F-4CC8-8D8E-7F56AB34773E}">
      <dsp:nvSpPr>
        <dsp:cNvPr id="0" name=""/>
        <dsp:cNvSpPr/>
      </dsp:nvSpPr>
      <dsp:spPr>
        <a:xfrm>
          <a:off x="455047" y="2894337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5046C3D-F8B1-4692-89BF-E93F86AE8C46}">
      <dsp:nvSpPr>
        <dsp:cNvPr id="0" name=""/>
        <dsp:cNvSpPr/>
      </dsp:nvSpPr>
      <dsp:spPr>
        <a:xfrm>
          <a:off x="1596" y="2894337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FD26F526-4ABE-45A5-ADF6-111B1D31102B}">
      <dsp:nvSpPr>
        <dsp:cNvPr id="0" name=""/>
        <dsp:cNvSpPr/>
      </dsp:nvSpPr>
      <dsp:spPr>
        <a:xfrm>
          <a:off x="0" y="2307978"/>
          <a:ext cx="2030950" cy="5893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100" kern="1200" dirty="0"/>
            <a:t>Zelena i digitalna tranzicija</a:t>
          </a:r>
        </a:p>
      </dsp:txBody>
      <dsp:txXfrm>
        <a:off x="0" y="2307978"/>
        <a:ext cx="2030950" cy="589373"/>
      </dsp:txXfrm>
    </dsp:sp>
    <dsp:sp modelId="{72366A97-08DC-4D02-9B12-9138EDC63338}">
      <dsp:nvSpPr>
        <dsp:cNvPr id="0" name=""/>
        <dsp:cNvSpPr/>
      </dsp:nvSpPr>
      <dsp:spPr>
        <a:xfrm>
          <a:off x="2743060" y="3889941"/>
          <a:ext cx="458241" cy="458610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1BBCD7-FC80-45CA-A629-0B917E284639}">
      <dsp:nvSpPr>
        <dsp:cNvPr id="0" name=""/>
        <dsp:cNvSpPr/>
      </dsp:nvSpPr>
      <dsp:spPr>
        <a:xfrm>
          <a:off x="2449274" y="4356842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1E5E94-3D18-4473-8DDD-823C78ABA823}">
      <dsp:nvSpPr>
        <dsp:cNvPr id="0" name=""/>
        <dsp:cNvSpPr/>
      </dsp:nvSpPr>
      <dsp:spPr>
        <a:xfrm>
          <a:off x="1959898" y="4356842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0B69AB-7FF0-4467-A6A3-4088F127ADC4}">
      <dsp:nvSpPr>
        <dsp:cNvPr id="0" name=""/>
        <dsp:cNvSpPr/>
      </dsp:nvSpPr>
      <dsp:spPr>
        <a:xfrm>
          <a:off x="1470522" y="4356842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8029A9-E692-4DD0-BF04-ABFE0944AFC2}">
      <dsp:nvSpPr>
        <dsp:cNvPr id="0" name=""/>
        <dsp:cNvSpPr/>
      </dsp:nvSpPr>
      <dsp:spPr>
        <a:xfrm>
          <a:off x="981146" y="4356842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D39B4D-3118-4E7E-9D60-5D38FCD0B6BD}">
      <dsp:nvSpPr>
        <dsp:cNvPr id="0" name=""/>
        <dsp:cNvSpPr/>
      </dsp:nvSpPr>
      <dsp:spPr>
        <a:xfrm>
          <a:off x="490972" y="4356842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4169B3F-1DDA-4501-A7C0-51C0CBD3311B}">
      <dsp:nvSpPr>
        <dsp:cNvPr id="0" name=""/>
        <dsp:cNvSpPr/>
      </dsp:nvSpPr>
      <dsp:spPr>
        <a:xfrm>
          <a:off x="1596" y="4356842"/>
          <a:ext cx="229120" cy="229116"/>
        </a:xfrm>
        <a:prstGeom prst="ellipse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22CC378-5A5D-476E-89A7-56035C3369D4}">
      <dsp:nvSpPr>
        <dsp:cNvPr id="0" name=""/>
        <dsp:cNvSpPr/>
      </dsp:nvSpPr>
      <dsp:spPr>
        <a:xfrm>
          <a:off x="0" y="3765207"/>
          <a:ext cx="2685580" cy="58937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b" anchorCtr="0">
          <a:noAutofit/>
        </a:bodyPr>
        <a:lstStyle/>
        <a:p>
          <a:pPr marL="0" lvl="0" indent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2100" kern="1200" baseline="0" dirty="0"/>
            <a:t>Industrijska tranzicija regija</a:t>
          </a:r>
          <a:endParaRPr lang="hr-HR" sz="2100" kern="1200" dirty="0"/>
        </a:p>
      </dsp:txBody>
      <dsp:txXfrm>
        <a:off x="0" y="3765207"/>
        <a:ext cx="2685580" cy="589373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2ECB3AE-307E-4BC0-81D9-4951A4CAE75B}">
      <dsp:nvSpPr>
        <dsp:cNvPr id="0" name=""/>
        <dsp:cNvSpPr/>
      </dsp:nvSpPr>
      <dsp:spPr>
        <a:xfrm>
          <a:off x="540432" y="0"/>
          <a:ext cx="3740150" cy="3740150"/>
        </a:xfrm>
        <a:prstGeom prst="diamond">
          <a:avLst/>
        </a:prstGeom>
        <a:solidFill>
          <a:schemeClr val="dk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A1DF89B-CD31-49B7-A825-AA412344A590}">
      <dsp:nvSpPr>
        <dsp:cNvPr id="0" name=""/>
        <dsp:cNvSpPr/>
      </dsp:nvSpPr>
      <dsp:spPr>
        <a:xfrm>
          <a:off x="895746" y="355314"/>
          <a:ext cx="1458658" cy="1458658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100" kern="1200" dirty="0"/>
            <a:t>Razvoj potpomognutih i brdsko-planinskih područja</a:t>
          </a:r>
        </a:p>
      </dsp:txBody>
      <dsp:txXfrm>
        <a:off x="966952" y="426520"/>
        <a:ext cx="1316246" cy="1316246"/>
      </dsp:txXfrm>
    </dsp:sp>
    <dsp:sp modelId="{CCA606C0-6EF5-4D6F-B295-2CB1559E167B}">
      <dsp:nvSpPr>
        <dsp:cNvPr id="0" name=""/>
        <dsp:cNvSpPr/>
      </dsp:nvSpPr>
      <dsp:spPr>
        <a:xfrm>
          <a:off x="2466609" y="355314"/>
          <a:ext cx="1458658" cy="1458658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100" kern="1200"/>
            <a:t>Razvoj pametnih i održivih gradova</a:t>
          </a:r>
        </a:p>
      </dsp:txBody>
      <dsp:txXfrm>
        <a:off x="2537815" y="426520"/>
        <a:ext cx="1316246" cy="1316246"/>
      </dsp:txXfrm>
    </dsp:sp>
    <dsp:sp modelId="{000ECB43-64CF-4D1E-B801-293B14071572}">
      <dsp:nvSpPr>
        <dsp:cNvPr id="0" name=""/>
        <dsp:cNvSpPr/>
      </dsp:nvSpPr>
      <dsp:spPr>
        <a:xfrm>
          <a:off x="895746" y="1926177"/>
          <a:ext cx="1458658" cy="1458658"/>
        </a:xfrm>
        <a:prstGeom prst="roundRect">
          <a:avLst/>
        </a:prstGeom>
        <a:solidFill>
          <a:schemeClr val="dk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100" kern="1200"/>
            <a:t>Razvoj pametnih i održivih otoka</a:t>
          </a:r>
        </a:p>
      </dsp:txBody>
      <dsp:txXfrm>
        <a:off x="966952" y="1997383"/>
        <a:ext cx="1316246" cy="1316246"/>
      </dsp:txXfrm>
    </dsp:sp>
    <dsp:sp modelId="{415B72E4-13CB-4E01-8985-3E8BD9F92E22}">
      <dsp:nvSpPr>
        <dsp:cNvPr id="0" name=""/>
        <dsp:cNvSpPr/>
      </dsp:nvSpPr>
      <dsp:spPr>
        <a:xfrm>
          <a:off x="2466609" y="1926177"/>
          <a:ext cx="1458658" cy="1458658"/>
        </a:xfrm>
        <a:prstGeom prst="roundRect">
          <a:avLst/>
        </a:prstGeom>
        <a:solidFill>
          <a:schemeClr val="tx2">
            <a:lumMod val="75000"/>
          </a:schemeClr>
        </a:solidFill>
        <a:ln w="19050" cap="flat" cmpd="sng" algn="ctr">
          <a:solidFill>
            <a:srgbClr val="FF0000"/>
          </a:solidFill>
          <a:prstDash val="solid"/>
          <a:miter lim="800000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41910" tIns="41910" rIns="41910" bIns="4191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100" b="1" kern="1200" dirty="0">
              <a:solidFill>
                <a:schemeClr val="bg1"/>
              </a:solidFill>
            </a:rPr>
            <a:t>Pametna specijalizacija i unaprjeđenje pozicije regionalnog gospodarstva u globalnim lancima vrijednosti</a:t>
          </a:r>
        </a:p>
      </dsp:txBody>
      <dsp:txXfrm>
        <a:off x="2537815" y="1997383"/>
        <a:ext cx="1316246" cy="1316246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E7EB40-D35A-440A-A6F9-5941C6CA7804}">
      <dsp:nvSpPr>
        <dsp:cNvPr id="0" name=""/>
        <dsp:cNvSpPr/>
      </dsp:nvSpPr>
      <dsp:spPr>
        <a:xfrm>
          <a:off x="0" y="1105559"/>
          <a:ext cx="1553364" cy="110201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000" b="1" kern="1200" dirty="0">
              <a:latin typeface="+mj-lt"/>
            </a:rPr>
            <a:t>Regionalna</a:t>
          </a:r>
          <a:r>
            <a:rPr lang="hr-HR" sz="1000" b="1" kern="1200" baseline="0" dirty="0">
              <a:latin typeface="+mj-lt"/>
            </a:rPr>
            <a:t> dijagnostika i definiranje razvojnih izazova i potencijala (travanj/svibanj 2021.)</a:t>
          </a:r>
          <a:endParaRPr lang="hr-HR" sz="1000" b="1" kern="1200" dirty="0">
            <a:latin typeface="+mj-lt"/>
          </a:endParaRPr>
        </a:p>
      </dsp:txBody>
      <dsp:txXfrm>
        <a:off x="0" y="1105559"/>
        <a:ext cx="1553364" cy="734679"/>
      </dsp:txXfrm>
    </dsp:sp>
    <dsp:sp modelId="{2D325477-484D-41C0-935D-9AD6043618F6}">
      <dsp:nvSpPr>
        <dsp:cNvPr id="0" name=""/>
        <dsp:cNvSpPr/>
      </dsp:nvSpPr>
      <dsp:spPr>
        <a:xfrm>
          <a:off x="319395" y="1768968"/>
          <a:ext cx="1553364" cy="898875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 dirty="0">
              <a:latin typeface="+mj-lt"/>
            </a:rPr>
            <a:t>Horizontalni /sektorski razvojni izazovi i potencijali</a:t>
          </a:r>
        </a:p>
      </dsp:txBody>
      <dsp:txXfrm>
        <a:off x="345722" y="1795295"/>
        <a:ext cx="1500710" cy="846221"/>
      </dsp:txXfrm>
    </dsp:sp>
    <dsp:sp modelId="{F435C640-1E13-45D0-955D-6F03A8401D1F}">
      <dsp:nvSpPr>
        <dsp:cNvPr id="0" name=""/>
        <dsp:cNvSpPr/>
      </dsp:nvSpPr>
      <dsp:spPr>
        <a:xfrm rot="21551610">
          <a:off x="1789132" y="1261756"/>
          <a:ext cx="499931" cy="38674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r-HR" sz="800" kern="1200">
            <a:latin typeface="+mj-lt"/>
          </a:endParaRPr>
        </a:p>
      </dsp:txBody>
      <dsp:txXfrm>
        <a:off x="1789138" y="1339921"/>
        <a:ext cx="383908" cy="232046"/>
      </dsp:txXfrm>
    </dsp:sp>
    <dsp:sp modelId="{3A821623-5238-40D9-947C-07BAF98F9792}">
      <dsp:nvSpPr>
        <dsp:cNvPr id="0" name=""/>
        <dsp:cNvSpPr/>
      </dsp:nvSpPr>
      <dsp:spPr>
        <a:xfrm>
          <a:off x="2496537" y="1077980"/>
          <a:ext cx="1553364" cy="10793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000" b="1" kern="1200" dirty="0">
              <a:latin typeface="+mj-lt"/>
            </a:rPr>
            <a:t>Strateško planiranje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000" b="1" kern="1200" dirty="0">
              <a:latin typeface="+mj-lt"/>
            </a:rPr>
            <a:t>(svibanj 2021.)</a:t>
          </a:r>
        </a:p>
      </dsp:txBody>
      <dsp:txXfrm>
        <a:off x="2496537" y="1077980"/>
        <a:ext cx="1553364" cy="719549"/>
      </dsp:txXfrm>
    </dsp:sp>
    <dsp:sp modelId="{80EC0117-88BD-4B1A-8D1A-57DA2DF2F315}">
      <dsp:nvSpPr>
        <dsp:cNvPr id="0" name=""/>
        <dsp:cNvSpPr/>
      </dsp:nvSpPr>
      <dsp:spPr>
        <a:xfrm>
          <a:off x="2814696" y="1763294"/>
          <a:ext cx="1553364" cy="898875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 dirty="0">
              <a:latin typeface="+mj-lt"/>
            </a:rPr>
            <a:t>Definiranje horizontalnih ciljeva i prioritetnih sektorskih niša sa smjerovima promjena (strateški okvir)</a:t>
          </a:r>
        </a:p>
      </dsp:txBody>
      <dsp:txXfrm>
        <a:off x="2841023" y="1789621"/>
        <a:ext cx="1500710" cy="846221"/>
      </dsp:txXfrm>
    </dsp:sp>
    <dsp:sp modelId="{1767C5FB-D7CF-40DC-8575-B4AC60292818}">
      <dsp:nvSpPr>
        <dsp:cNvPr id="0" name=""/>
        <dsp:cNvSpPr/>
      </dsp:nvSpPr>
      <dsp:spPr>
        <a:xfrm rot="21594563">
          <a:off x="4285385" y="1242388"/>
          <a:ext cx="499227" cy="38674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r-HR" sz="800" kern="1200">
            <a:latin typeface="+mj-lt"/>
          </a:endParaRPr>
        </a:p>
      </dsp:txBody>
      <dsp:txXfrm>
        <a:off x="4285385" y="1319828"/>
        <a:ext cx="383204" cy="232046"/>
      </dsp:txXfrm>
    </dsp:sp>
    <dsp:sp modelId="{06B2031A-3F17-4901-8176-8CF9A88A6B16}">
      <dsp:nvSpPr>
        <dsp:cNvPr id="0" name=""/>
        <dsp:cNvSpPr/>
      </dsp:nvSpPr>
      <dsp:spPr>
        <a:xfrm>
          <a:off x="4991839" y="1089820"/>
          <a:ext cx="1553364" cy="103196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000" b="1" kern="1200" dirty="0">
              <a:latin typeface="+mj-lt"/>
            </a:rPr>
            <a:t>Proces poduzetničkog otkrivanja</a:t>
          </a: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000" b="1" kern="1200" dirty="0">
              <a:latin typeface="+mj-lt"/>
            </a:rPr>
            <a:t>(svibanj /lipanj2021.)</a:t>
          </a:r>
        </a:p>
      </dsp:txBody>
      <dsp:txXfrm>
        <a:off x="4991839" y="1089820"/>
        <a:ext cx="1553364" cy="687977"/>
      </dsp:txXfrm>
    </dsp:sp>
    <dsp:sp modelId="{4E1CFCFD-383D-4255-8FF4-1AEFA461F3CF}">
      <dsp:nvSpPr>
        <dsp:cNvPr id="0" name=""/>
        <dsp:cNvSpPr/>
      </dsp:nvSpPr>
      <dsp:spPr>
        <a:xfrm>
          <a:off x="5309998" y="1751454"/>
          <a:ext cx="1553364" cy="898875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i="1" kern="1200">
              <a:latin typeface="+mj-lt"/>
            </a:rPr>
            <a:t>Road map </a:t>
          </a:r>
          <a:r>
            <a:rPr lang="hr-HR" sz="1000" kern="1200">
              <a:latin typeface="+mj-lt"/>
            </a:rPr>
            <a:t>za transformaciju regije (</a:t>
          </a:r>
          <a:r>
            <a:rPr lang="hr-HR" sz="1000" i="1" kern="1200">
              <a:latin typeface="+mj-lt"/>
            </a:rPr>
            <a:t>Policy Mix</a:t>
          </a:r>
          <a:r>
            <a:rPr lang="hr-HR" sz="1000" kern="1200">
              <a:latin typeface="+mj-lt"/>
            </a:rPr>
            <a:t>)</a:t>
          </a:r>
        </a:p>
      </dsp:txBody>
      <dsp:txXfrm>
        <a:off x="5336325" y="1777781"/>
        <a:ext cx="1500710" cy="846221"/>
      </dsp:txXfrm>
    </dsp:sp>
    <dsp:sp modelId="{44886ED0-0CD2-47FC-9AB8-D33BFEC0E7C7}">
      <dsp:nvSpPr>
        <dsp:cNvPr id="0" name=""/>
        <dsp:cNvSpPr/>
      </dsp:nvSpPr>
      <dsp:spPr>
        <a:xfrm rot="21596480">
          <a:off x="6780687" y="1239145"/>
          <a:ext cx="499227" cy="386742"/>
        </a:xfrm>
        <a:prstGeom prst="righ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5">
                <a:tint val="60000"/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tint val="60000"/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tint val="60000"/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355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hr-HR" sz="800" kern="1200">
            <a:latin typeface="+mj-lt"/>
          </a:endParaRPr>
        </a:p>
      </dsp:txBody>
      <dsp:txXfrm>
        <a:off x="6780687" y="1316552"/>
        <a:ext cx="383204" cy="232046"/>
      </dsp:txXfrm>
    </dsp:sp>
    <dsp:sp modelId="{31726E3E-CBD7-4E43-B9CA-D31FA0CC5A4A}">
      <dsp:nvSpPr>
        <dsp:cNvPr id="0" name=""/>
        <dsp:cNvSpPr/>
      </dsp:nvSpPr>
      <dsp:spPr>
        <a:xfrm>
          <a:off x="7487140" y="1097484"/>
          <a:ext cx="1553364" cy="100130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lt1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38100" numCol="1" spcCol="1270" anchor="t" anchorCtr="0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000" b="1" kern="1200" dirty="0">
              <a:latin typeface="+mj-lt"/>
            </a:rPr>
            <a:t>Kombinacija </a:t>
          </a:r>
          <a:r>
            <a:rPr lang="hr-HR" sz="1000" b="1" i="1" kern="1200" dirty="0">
              <a:latin typeface="+mj-lt"/>
            </a:rPr>
            <a:t>Top </a:t>
          </a:r>
          <a:r>
            <a:rPr lang="hr-HR" sz="1000" b="1" i="1" kern="1200" dirty="0" err="1">
              <a:latin typeface="+mj-lt"/>
            </a:rPr>
            <a:t>down</a:t>
          </a:r>
          <a:r>
            <a:rPr lang="hr-HR" sz="1000" b="1" kern="1200" dirty="0">
              <a:latin typeface="+mj-lt"/>
            </a:rPr>
            <a:t>/</a:t>
          </a:r>
          <a:r>
            <a:rPr lang="hr-HR" sz="1000" b="1" i="1" kern="1200" dirty="0" err="1">
              <a:latin typeface="+mj-lt"/>
            </a:rPr>
            <a:t>Bottom</a:t>
          </a:r>
          <a:r>
            <a:rPr lang="hr-HR" sz="1000" b="1" i="1" kern="1200" dirty="0">
              <a:latin typeface="+mj-lt"/>
            </a:rPr>
            <a:t> </a:t>
          </a:r>
          <a:r>
            <a:rPr lang="hr-HR" sz="1000" b="1" i="1" kern="1200" dirty="0" err="1">
              <a:latin typeface="+mj-lt"/>
            </a:rPr>
            <a:t>up</a:t>
          </a:r>
          <a:endParaRPr lang="hr-HR" sz="1000" b="1" i="0" kern="1200" dirty="0">
            <a:latin typeface="+mj-lt"/>
          </a:endParaRPr>
        </a:p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000" b="1" i="0" kern="1200" dirty="0">
              <a:latin typeface="+mj-lt"/>
            </a:rPr>
            <a:t>(lipanj 2021.)</a:t>
          </a:r>
        </a:p>
      </dsp:txBody>
      <dsp:txXfrm>
        <a:off x="7487140" y="1097484"/>
        <a:ext cx="1553364" cy="667539"/>
      </dsp:txXfrm>
    </dsp:sp>
    <dsp:sp modelId="{1B8EF125-C37F-4FD2-BAD1-9CBDB8636AB2}">
      <dsp:nvSpPr>
        <dsp:cNvPr id="0" name=""/>
        <dsp:cNvSpPr/>
      </dsp:nvSpPr>
      <dsp:spPr>
        <a:xfrm>
          <a:off x="7805299" y="1743790"/>
          <a:ext cx="1553364" cy="898875"/>
        </a:xfrm>
        <a:prstGeom prst="roundRect">
          <a:avLst>
            <a:gd name="adj" fmla="val 10000"/>
          </a:avLst>
        </a:prstGeom>
        <a:solidFill>
          <a:schemeClr val="accent5">
            <a:alpha val="90000"/>
            <a:tint val="4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1120" tIns="71120" rIns="71120" bIns="71120" numCol="1" spcCol="1270" anchor="ctr" anchorCtr="0">
          <a:noAutofit/>
        </a:bodyPr>
        <a:lstStyle/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>
              <a:latin typeface="+mj-lt"/>
            </a:rPr>
            <a:t>Akcijski plan i mapiranje projekata </a:t>
          </a:r>
        </a:p>
      </dsp:txBody>
      <dsp:txXfrm>
        <a:off x="7831626" y="1770117"/>
        <a:ext cx="1500710" cy="84622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49779D-1BB4-401F-A8D9-CBD8251E58C8}">
      <dsp:nvSpPr>
        <dsp:cNvPr id="0" name=""/>
        <dsp:cNvSpPr/>
      </dsp:nvSpPr>
      <dsp:spPr>
        <a:xfrm>
          <a:off x="0" y="1511504"/>
          <a:ext cx="8205390" cy="1290381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300" kern="1200" dirty="0"/>
            <a:t>Definiranje razvojnih izazova i potencijala, prijedloga sektorskih niša i smjerova promjena te prijedloga Transformacijskog </a:t>
          </a:r>
          <a:r>
            <a:rPr lang="hr-HR" sz="1300" kern="1200" dirty="0" err="1"/>
            <a:t>Roadmapa</a:t>
          </a:r>
          <a:r>
            <a:rPr lang="hr-HR" sz="1300" kern="1200" dirty="0"/>
            <a:t> (uključujući transformacijske projekte) </a:t>
          </a:r>
        </a:p>
      </dsp:txBody>
      <dsp:txXfrm>
        <a:off x="0" y="1511504"/>
        <a:ext cx="2461617" cy="1290381"/>
      </dsp:txXfrm>
    </dsp:sp>
    <dsp:sp modelId="{DB19AE41-207E-4A4C-90C2-2ABFC17AE332}">
      <dsp:nvSpPr>
        <dsp:cNvPr id="0" name=""/>
        <dsp:cNvSpPr/>
      </dsp:nvSpPr>
      <dsp:spPr>
        <a:xfrm>
          <a:off x="0" y="1564"/>
          <a:ext cx="8205390" cy="1290381"/>
        </a:xfrm>
        <a:prstGeom prst="roundRect">
          <a:avLst>
            <a:gd name="adj" fmla="val 10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300" kern="1200" dirty="0"/>
            <a:t>Odobrava Plan za industrijsku tranziciju i indikativnu listu transformacijskih projekata</a:t>
          </a:r>
        </a:p>
      </dsp:txBody>
      <dsp:txXfrm>
        <a:off x="0" y="1564"/>
        <a:ext cx="2461617" cy="1290381"/>
      </dsp:txXfrm>
    </dsp:sp>
    <dsp:sp modelId="{3FEFAC97-B028-49B0-BF85-0A00C01BFF3D}">
      <dsp:nvSpPr>
        <dsp:cNvPr id="0" name=""/>
        <dsp:cNvSpPr/>
      </dsp:nvSpPr>
      <dsp:spPr>
        <a:xfrm>
          <a:off x="4428106" y="111343"/>
          <a:ext cx="1646687" cy="10977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 dirty="0"/>
            <a:t>Koordinacijsko vijeće Jadranske Hrvatske</a:t>
          </a:r>
        </a:p>
      </dsp:txBody>
      <dsp:txXfrm>
        <a:off x="4460259" y="143496"/>
        <a:ext cx="1582381" cy="1033485"/>
      </dsp:txXfrm>
    </dsp:sp>
    <dsp:sp modelId="{A208F5BB-84E6-4BDD-A99D-A9809479D014}">
      <dsp:nvSpPr>
        <dsp:cNvPr id="0" name=""/>
        <dsp:cNvSpPr/>
      </dsp:nvSpPr>
      <dsp:spPr>
        <a:xfrm>
          <a:off x="4181102" y="1209134"/>
          <a:ext cx="1070346" cy="439116"/>
        </a:xfrm>
        <a:custGeom>
          <a:avLst/>
          <a:gdLst/>
          <a:ahLst/>
          <a:cxnLst/>
          <a:rect l="0" t="0" r="0" b="0"/>
          <a:pathLst>
            <a:path>
              <a:moveTo>
                <a:pt x="1070346" y="0"/>
              </a:moveTo>
              <a:lnTo>
                <a:pt x="1070346" y="219558"/>
              </a:lnTo>
              <a:lnTo>
                <a:pt x="0" y="219558"/>
              </a:lnTo>
              <a:lnTo>
                <a:pt x="0" y="439116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F6DBCA0-EB20-4540-8461-9E89D42E92B1}">
      <dsp:nvSpPr>
        <dsp:cNvPr id="0" name=""/>
        <dsp:cNvSpPr/>
      </dsp:nvSpPr>
      <dsp:spPr>
        <a:xfrm>
          <a:off x="3357759" y="1648251"/>
          <a:ext cx="1646687" cy="10977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 dirty="0"/>
            <a:t>Radni</a:t>
          </a:r>
          <a:r>
            <a:rPr lang="hr-HR" sz="1600" kern="1200" baseline="0" dirty="0"/>
            <a:t> tim</a:t>
          </a:r>
          <a:endParaRPr lang="hr-HR" sz="1600" kern="1200" dirty="0"/>
        </a:p>
      </dsp:txBody>
      <dsp:txXfrm>
        <a:off x="3389912" y="1680404"/>
        <a:ext cx="1582381" cy="1033485"/>
      </dsp:txXfrm>
    </dsp:sp>
    <dsp:sp modelId="{2A5232D3-F761-4788-9653-53EF6141F737}">
      <dsp:nvSpPr>
        <dsp:cNvPr id="0" name=""/>
        <dsp:cNvSpPr/>
      </dsp:nvSpPr>
      <dsp:spPr>
        <a:xfrm>
          <a:off x="5251449" y="1209134"/>
          <a:ext cx="1070346" cy="43911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9558"/>
              </a:lnTo>
              <a:lnTo>
                <a:pt x="1070346" y="219558"/>
              </a:lnTo>
              <a:lnTo>
                <a:pt x="1070346" y="439116"/>
              </a:lnTo>
            </a:path>
          </a:pathLst>
        </a:custGeom>
        <a:noFill/>
        <a:ln w="12700" cap="flat" cmpd="sng" algn="ctr">
          <a:solidFill>
            <a:schemeClr val="accent5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EA29F09-5F83-4EA3-B149-2274EA3CCBCD}">
      <dsp:nvSpPr>
        <dsp:cNvPr id="0" name=""/>
        <dsp:cNvSpPr/>
      </dsp:nvSpPr>
      <dsp:spPr>
        <a:xfrm>
          <a:off x="5498452" y="1648251"/>
          <a:ext cx="1646687" cy="10977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5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 dirty="0" err="1"/>
            <a:t>Leadership</a:t>
          </a:r>
          <a:r>
            <a:rPr lang="hr-HR" sz="1600" kern="1200" dirty="0"/>
            <a:t> grupe za prioritetne sektore</a:t>
          </a:r>
        </a:p>
      </dsp:txBody>
      <dsp:txXfrm>
        <a:off x="5530605" y="1680404"/>
        <a:ext cx="1582381" cy="1033485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F22310-C4CC-4E2E-BFF3-16919336F419}">
      <dsp:nvSpPr>
        <dsp:cNvPr id="0" name=""/>
        <dsp:cNvSpPr/>
      </dsp:nvSpPr>
      <dsp:spPr>
        <a:xfrm>
          <a:off x="0" y="0"/>
          <a:ext cx="1828105" cy="3740150"/>
        </a:xfrm>
        <a:prstGeom prst="roundRect">
          <a:avLst>
            <a:gd name="adj" fmla="val 10000"/>
          </a:avLst>
        </a:prstGeom>
        <a:solidFill>
          <a:schemeClr val="accent5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t" anchorCtr="1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Uslužni sektor visoke dodane vrijednosti</a:t>
          </a:r>
          <a:endParaRPr lang="hr-HR" sz="1000" kern="1200" dirty="0">
            <a:latin typeface="Calibri" panose="020F0502020204030204"/>
            <a:ea typeface="+mn-ea"/>
            <a:cs typeface="+mn-cs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IKT</a:t>
          </a:r>
          <a:endParaRPr lang="hr-HR" sz="1000" kern="1200" dirty="0">
            <a:latin typeface="Calibri" panose="020F0502020204030204"/>
            <a:ea typeface="+mn-ea"/>
            <a:cs typeface="+mn-cs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Kreativne i kulturne industrije</a:t>
          </a:r>
          <a:endParaRPr lang="hr-HR" sz="1000" kern="1200" dirty="0">
            <a:latin typeface="Calibri" panose="020F0502020204030204"/>
            <a:ea typeface="+mn-ea"/>
            <a:cs typeface="+mn-cs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Pametni turizam</a:t>
          </a:r>
          <a:endParaRPr lang="hr-HR" sz="1000" kern="1200" dirty="0">
            <a:latin typeface="Calibri" panose="020F0502020204030204"/>
            <a:ea typeface="+mn-ea"/>
            <a:cs typeface="+mn-cs"/>
          </a:endParaRPr>
        </a:p>
      </dsp:txBody>
      <dsp:txXfrm>
        <a:off x="43818" y="1539878"/>
        <a:ext cx="1740469" cy="1408424"/>
      </dsp:txXfrm>
    </dsp:sp>
    <dsp:sp modelId="{A8427095-9274-472B-9407-9A8167320BC5}">
      <dsp:nvSpPr>
        <dsp:cNvPr id="0" name=""/>
        <dsp:cNvSpPr/>
      </dsp:nvSpPr>
      <dsp:spPr>
        <a:xfrm>
          <a:off x="291317" y="224409"/>
          <a:ext cx="1245469" cy="1245469"/>
        </a:xfrm>
        <a:prstGeom prst="ellipse">
          <a:avLst/>
        </a:prstGeom>
        <a:blipFill rotWithShape="1">
          <a:blip xmlns:r="http://schemas.openxmlformats.org/officeDocument/2006/relationships" r:embed="rId1"/>
          <a:srcRect/>
          <a:stretch>
            <a:fillRect l="-77000" r="-7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95F992-E782-4615-8A97-E91A9ACEFF2C}">
      <dsp:nvSpPr>
        <dsp:cNvPr id="0" name=""/>
        <dsp:cNvSpPr/>
      </dsp:nvSpPr>
      <dsp:spPr>
        <a:xfrm>
          <a:off x="1882948" y="0"/>
          <a:ext cx="1828105" cy="3740150"/>
        </a:xfrm>
        <a:prstGeom prst="roundRect">
          <a:avLst>
            <a:gd name="adj" fmla="val 10000"/>
          </a:avLst>
        </a:prstGeom>
        <a:solidFill>
          <a:schemeClr val="accent5">
            <a:shade val="50000"/>
            <a:hueOff val="133703"/>
            <a:satOff val="3582"/>
            <a:lumOff val="157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t" anchorCtr="1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Sektor plavog rasta</a:t>
          </a:r>
          <a:endParaRPr lang="hr-HR" sz="1000" kern="1200" dirty="0">
            <a:latin typeface="Calibri" panose="020F0502020204030204"/>
            <a:ea typeface="+mn-ea"/>
            <a:cs typeface="+mn-cs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Brodogradnja i popravak brodova</a:t>
          </a:r>
          <a:endParaRPr lang="hr-HR" sz="1000" kern="1200" dirty="0">
            <a:latin typeface="Calibri" panose="020F0502020204030204"/>
            <a:ea typeface="+mn-ea"/>
            <a:cs typeface="+mn-cs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Ribarstvo i akvakultura</a:t>
          </a:r>
          <a:endParaRPr lang="hr-HR" sz="1000" kern="1200" dirty="0">
            <a:latin typeface="Calibri" panose="020F0502020204030204"/>
            <a:ea typeface="+mn-ea"/>
            <a:cs typeface="+mn-cs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Obalni turizam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Plave tehnologije</a:t>
          </a:r>
          <a:endParaRPr lang="hr-HR" sz="1000" kern="1200" dirty="0">
            <a:latin typeface="Calibri" panose="020F0502020204030204"/>
            <a:ea typeface="+mn-ea"/>
            <a:cs typeface="+mn-cs"/>
          </a:endParaRPr>
        </a:p>
      </dsp:txBody>
      <dsp:txXfrm>
        <a:off x="1926766" y="1539878"/>
        <a:ext cx="1740469" cy="1408424"/>
      </dsp:txXfrm>
    </dsp:sp>
    <dsp:sp modelId="{94C1B210-9B45-4FB9-A6D5-1DEC14BA9E95}">
      <dsp:nvSpPr>
        <dsp:cNvPr id="0" name=""/>
        <dsp:cNvSpPr/>
      </dsp:nvSpPr>
      <dsp:spPr>
        <a:xfrm>
          <a:off x="2174266" y="224409"/>
          <a:ext cx="1245469" cy="1245469"/>
        </a:xfrm>
        <a:prstGeom prst="ellipse">
          <a:avLst/>
        </a:prstGeom>
        <a:blipFill rotWithShape="1">
          <a:blip xmlns:r="http://schemas.openxmlformats.org/officeDocument/2006/relationships" r:embed="rId2"/>
          <a:srcRect/>
          <a:stretch>
            <a:fillRect t="-17000" b="-17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0DB04F-5B2D-4B87-A0AF-F11D2247B1A3}">
      <dsp:nvSpPr>
        <dsp:cNvPr id="0" name=""/>
        <dsp:cNvSpPr/>
      </dsp:nvSpPr>
      <dsp:spPr>
        <a:xfrm>
          <a:off x="3765897" y="0"/>
          <a:ext cx="1828105" cy="3740150"/>
        </a:xfrm>
        <a:prstGeom prst="roundRect">
          <a:avLst>
            <a:gd name="adj" fmla="val 10000"/>
          </a:avLst>
        </a:prstGeom>
        <a:solidFill>
          <a:schemeClr val="accent5">
            <a:shade val="50000"/>
            <a:hueOff val="267407"/>
            <a:satOff val="7164"/>
            <a:lumOff val="3156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t" anchorCtr="1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Sektor zelenog rasta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Hrana</a:t>
          </a:r>
          <a:endParaRPr lang="hr-HR" sz="1000" kern="1200" dirty="0">
            <a:latin typeface="Calibri" panose="020F0502020204030204"/>
            <a:ea typeface="+mn-ea"/>
            <a:cs typeface="+mn-cs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Proizvodi od drva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Zelene tehnologije (energetske i eko prihvatljive tehnologije i oprema za mobilnost, energiju i zaštitu okoliša)  i materijali (zelena gradnja)</a:t>
          </a:r>
          <a:endParaRPr lang="hr-HR" sz="1000" kern="1200" dirty="0">
            <a:latin typeface="Calibri" panose="020F0502020204030204"/>
            <a:ea typeface="+mn-ea"/>
            <a:cs typeface="+mn-cs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Zeleni turizam</a:t>
          </a:r>
          <a:endParaRPr lang="hr-HR" sz="1000" kern="1200" dirty="0">
            <a:latin typeface="Calibri" panose="020F0502020204030204"/>
            <a:ea typeface="+mn-ea"/>
            <a:cs typeface="+mn-cs"/>
          </a:endParaRPr>
        </a:p>
      </dsp:txBody>
      <dsp:txXfrm>
        <a:off x="3809715" y="1539878"/>
        <a:ext cx="1740469" cy="1408424"/>
      </dsp:txXfrm>
    </dsp:sp>
    <dsp:sp modelId="{8B24E740-F5F3-4977-9AC3-DCA9A253707C}">
      <dsp:nvSpPr>
        <dsp:cNvPr id="0" name=""/>
        <dsp:cNvSpPr/>
      </dsp:nvSpPr>
      <dsp:spPr>
        <a:xfrm>
          <a:off x="4057215" y="224409"/>
          <a:ext cx="1245469" cy="1245469"/>
        </a:xfrm>
        <a:prstGeom prst="ellipse">
          <a:avLst/>
        </a:prstGeom>
        <a:blipFill rotWithShape="1">
          <a:blip xmlns:r="http://schemas.openxmlformats.org/officeDocument/2006/relationships" r:embed="rId3"/>
          <a:srcRect/>
          <a:stretch>
            <a:fillRect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EF45ED4-2048-4717-936B-780F6DF8DA06}">
      <dsp:nvSpPr>
        <dsp:cNvPr id="0" name=""/>
        <dsp:cNvSpPr/>
      </dsp:nvSpPr>
      <dsp:spPr>
        <a:xfrm>
          <a:off x="5648845" y="0"/>
          <a:ext cx="1828105" cy="3740150"/>
        </a:xfrm>
        <a:prstGeom prst="roundRect">
          <a:avLst>
            <a:gd name="adj" fmla="val 10000"/>
          </a:avLst>
        </a:prstGeom>
        <a:solidFill>
          <a:schemeClr val="accent5">
            <a:shade val="50000"/>
            <a:hueOff val="267407"/>
            <a:satOff val="7164"/>
            <a:lumOff val="3156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t" anchorCtr="1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Sektor zdravlja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Farmaceutika 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Zdrava i funkcionalna hrana (i ljekovito bilje)</a:t>
          </a:r>
          <a:endParaRPr lang="hr-HR" sz="1000" kern="1200" dirty="0">
            <a:latin typeface="Calibri" panose="020F0502020204030204"/>
            <a:ea typeface="+mn-ea"/>
            <a:cs typeface="+mn-cs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Zdravstveni turizam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E-zdravlje</a:t>
          </a: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</a:pPr>
          <a:endParaRPr lang="hr-HR" sz="1000" kern="1200">
            <a:latin typeface="Calibri" panose="020F0502020204030204"/>
            <a:ea typeface="+mn-ea"/>
            <a:cs typeface="+mn-cs"/>
          </a:endParaRPr>
        </a:p>
      </dsp:txBody>
      <dsp:txXfrm>
        <a:off x="5692663" y="1539878"/>
        <a:ext cx="1740469" cy="1408424"/>
      </dsp:txXfrm>
    </dsp:sp>
    <dsp:sp modelId="{0FA53B20-57FA-4FFC-AA63-672696D9ABAF}">
      <dsp:nvSpPr>
        <dsp:cNvPr id="0" name=""/>
        <dsp:cNvSpPr/>
      </dsp:nvSpPr>
      <dsp:spPr>
        <a:xfrm>
          <a:off x="5940163" y="224409"/>
          <a:ext cx="1245469" cy="1245469"/>
        </a:xfrm>
        <a:prstGeom prst="ellipse">
          <a:avLst/>
        </a:prstGeom>
        <a:blipFill rotWithShape="1">
          <a:blip xmlns:r="http://schemas.openxmlformats.org/officeDocument/2006/relationships" r:embed="rId4"/>
          <a:srcRect/>
          <a:stretch>
            <a:fillRect l="-46000" r="-46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965DF4-FCD1-48AF-B4C8-FA8EFA954D68}">
      <dsp:nvSpPr>
        <dsp:cNvPr id="0" name=""/>
        <dsp:cNvSpPr/>
      </dsp:nvSpPr>
      <dsp:spPr>
        <a:xfrm>
          <a:off x="7531794" y="0"/>
          <a:ext cx="1828105" cy="3740150"/>
        </a:xfrm>
        <a:prstGeom prst="roundRect">
          <a:avLst>
            <a:gd name="adj" fmla="val 10000"/>
          </a:avLst>
        </a:prstGeom>
        <a:solidFill>
          <a:schemeClr val="accent5">
            <a:shade val="50000"/>
            <a:hueOff val="133703"/>
            <a:satOff val="3582"/>
            <a:lumOff val="15781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71120" rIns="71120" bIns="71120" numCol="1" spcCol="1270" anchor="t" anchorCtr="1">
          <a:noAutofit/>
        </a:bodyPr>
        <a:lstStyle/>
        <a:p>
          <a:pPr marL="0" lvl="0" indent="0" algn="l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Pametna industrija (Industrija 4.0)</a:t>
          </a:r>
          <a:endParaRPr lang="hr-HR" sz="1000" kern="1200" dirty="0">
            <a:latin typeface="Calibri" panose="020F0502020204030204"/>
            <a:ea typeface="+mn-ea"/>
            <a:cs typeface="+mn-cs"/>
          </a:endParaRPr>
        </a:p>
        <a:p>
          <a:pPr marL="57150" lvl="1" indent="-57150" algn="l" defTabSz="4445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hr-HR" sz="1000" kern="1200">
              <a:latin typeface="Calibri" panose="020F0502020204030204"/>
              <a:ea typeface="+mn-ea"/>
              <a:cs typeface="+mn-cs"/>
            </a:rPr>
            <a:t>Tehnologije i ICT rješenja za industriju 4.0 – robotika, IoT, AI, Big Data ...</a:t>
          </a:r>
          <a:endParaRPr lang="hr-HR" sz="1000" kern="1200" dirty="0">
            <a:latin typeface="Calibri" panose="020F0502020204030204"/>
            <a:ea typeface="+mn-ea"/>
            <a:cs typeface="+mn-cs"/>
          </a:endParaRPr>
        </a:p>
      </dsp:txBody>
      <dsp:txXfrm>
        <a:off x="7575612" y="1539878"/>
        <a:ext cx="1740469" cy="1408424"/>
      </dsp:txXfrm>
    </dsp:sp>
    <dsp:sp modelId="{53BFE62E-5085-485A-88DC-59E170DFE471}">
      <dsp:nvSpPr>
        <dsp:cNvPr id="0" name=""/>
        <dsp:cNvSpPr/>
      </dsp:nvSpPr>
      <dsp:spPr>
        <a:xfrm>
          <a:off x="7823112" y="224409"/>
          <a:ext cx="1245469" cy="1245469"/>
        </a:xfrm>
        <a:prstGeom prst="ellipse">
          <a:avLst/>
        </a:prstGeom>
        <a:blipFill rotWithShape="1">
          <a:blip xmlns:r="http://schemas.openxmlformats.org/officeDocument/2006/relationships" r:embed="rId5"/>
          <a:srcRect/>
          <a:stretch>
            <a:fillRect l="-38000" r="-38000"/>
          </a:stretch>
        </a:blip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ECF4DCB-C93C-496B-BCCA-CCDA316AFB57}">
      <dsp:nvSpPr>
        <dsp:cNvPr id="0" name=""/>
        <dsp:cNvSpPr/>
      </dsp:nvSpPr>
      <dsp:spPr>
        <a:xfrm>
          <a:off x="374395" y="2992120"/>
          <a:ext cx="8611108" cy="561022"/>
        </a:xfrm>
        <a:prstGeom prst="leftRightArrow">
          <a:avLst/>
        </a:prstGeom>
        <a:solidFill>
          <a:schemeClr val="accent5">
            <a:tint val="55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DA83BF0-8EA3-414B-A929-9918E546F898}">
      <dsp:nvSpPr>
        <dsp:cNvPr id="0" name=""/>
        <dsp:cNvSpPr/>
      </dsp:nvSpPr>
      <dsp:spPr>
        <a:xfrm>
          <a:off x="2809875" y="0"/>
          <a:ext cx="3740150" cy="3740150"/>
        </a:xfrm>
        <a:prstGeom prst="diamond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EDADF11-5F47-42F3-91F5-9B5B351DE556}">
      <dsp:nvSpPr>
        <dsp:cNvPr id="0" name=""/>
        <dsp:cNvSpPr/>
      </dsp:nvSpPr>
      <dsp:spPr>
        <a:xfrm>
          <a:off x="3165189" y="355314"/>
          <a:ext cx="1458658" cy="145865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>
              <a:latin typeface="Calibri" panose="020F0502020204030204"/>
              <a:ea typeface="+mn-ea"/>
              <a:cs typeface="+mn-cs"/>
            </a:rPr>
            <a:t>Brodogradnja i  popravak brodova</a:t>
          </a:r>
        </a:p>
      </dsp:txBody>
      <dsp:txXfrm>
        <a:off x="3236395" y="426520"/>
        <a:ext cx="1316246" cy="1316246"/>
      </dsp:txXfrm>
    </dsp:sp>
    <dsp:sp modelId="{FB7275AF-126B-45CD-8984-CAD0031F7182}">
      <dsp:nvSpPr>
        <dsp:cNvPr id="0" name=""/>
        <dsp:cNvSpPr/>
      </dsp:nvSpPr>
      <dsp:spPr>
        <a:xfrm>
          <a:off x="4736052" y="355314"/>
          <a:ext cx="1458658" cy="145865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>
              <a:latin typeface="Calibri" panose="020F0502020204030204"/>
              <a:ea typeface="+mn-ea"/>
              <a:cs typeface="+mn-cs"/>
            </a:rPr>
            <a:t>Ribarstvo i akvakultura</a:t>
          </a:r>
        </a:p>
      </dsp:txBody>
      <dsp:txXfrm>
        <a:off x="4807258" y="426520"/>
        <a:ext cx="1316246" cy="1316246"/>
      </dsp:txXfrm>
    </dsp:sp>
    <dsp:sp modelId="{BA99768D-4153-4F58-9060-4F5673F7F2CD}">
      <dsp:nvSpPr>
        <dsp:cNvPr id="0" name=""/>
        <dsp:cNvSpPr/>
      </dsp:nvSpPr>
      <dsp:spPr>
        <a:xfrm>
          <a:off x="3131800" y="1926177"/>
          <a:ext cx="1458658" cy="145865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>
              <a:latin typeface="Calibri" panose="020F0502020204030204"/>
              <a:ea typeface="+mn-ea"/>
              <a:cs typeface="+mn-cs"/>
            </a:rPr>
            <a:t>Obalni turizam</a:t>
          </a:r>
        </a:p>
      </dsp:txBody>
      <dsp:txXfrm>
        <a:off x="3203006" y="1997383"/>
        <a:ext cx="1316246" cy="1316246"/>
      </dsp:txXfrm>
    </dsp:sp>
    <dsp:sp modelId="{A2832527-F641-4572-BFF8-A290C3E559FA}">
      <dsp:nvSpPr>
        <dsp:cNvPr id="0" name=""/>
        <dsp:cNvSpPr/>
      </dsp:nvSpPr>
      <dsp:spPr>
        <a:xfrm>
          <a:off x="4736052" y="1926177"/>
          <a:ext cx="1458658" cy="1458658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hr-HR" sz="1600" kern="1200">
              <a:latin typeface="Calibri" panose="020F0502020204030204"/>
              <a:ea typeface="+mn-ea"/>
              <a:cs typeface="+mn-cs"/>
            </a:rPr>
            <a:t>Plave tehnologije </a:t>
          </a:r>
        </a:p>
      </dsp:txBody>
      <dsp:txXfrm>
        <a:off x="4807258" y="1997383"/>
        <a:ext cx="1316246" cy="131624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16/7/layout/RepeatingBendingProcessNew">
  <dgm:title val="Repeating Bending Process New"/>
  <dgm:desc val=""/>
  <dgm:catLst>
    <dgm:cat type="process" pri="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self" func="var" arg="dir" op="equ" val="norm">
        <dgm:alg type="snake">
          <dgm:param type="grDir" val="tL"/>
          <dgm:param type="flowDir" val="row"/>
          <dgm:param type="contDir" val="sameDir"/>
          <dgm:param type="bkpt" val="endCnv"/>
        </dgm:alg>
      </dgm:if>
      <dgm:else name="Name3">
        <dgm:alg type="snake">
          <dgm:param type="grDir" val="tR"/>
          <dgm:param type="flowDir" val="row"/>
          <dgm:param type="contDir" val="sameDir"/>
          <dgm:param type="bkpt" val="endCnv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w" for="ch" forName="sibTrans" refType="w" refFor="ch" refPtType="node" op="equ" fact="0.23"/>
      <dgm:constr type="sp" refType="w" refFor="ch" refForName="sibTrans" op="equ"/>
      <dgm:constr type="userB" for="des" forName="connectorText" refType="sp"/>
      <dgm:constr type="primFontSz" for="ch" ptType="node" op="equ" val="65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h" refType="w" fact="0.6"/>
          <dgm:constr type="tMarg" refType="h" fact="0.243"/>
          <dgm:constr type="bMarg" refType="h" fact="0.243"/>
          <dgm:constr type="lMarg" refType="w" fact="0.1389"/>
          <dgm:constr type="rMarg" refType="w" fact="0.1389"/>
        </dgm:constrLst>
        <dgm:ruleLst>
          <dgm:rule type="primFontSz" val="12" fact="NaN" max="NaN"/>
        </dgm:ruleLst>
      </dgm:layoutNode>
      <dgm:forEach name="sibTransForEach" axis="followSib" ptType="sibTrans" cnt="1">
        <dgm:layoutNode name="sibTrans">
          <dgm:choose name="Name4">
            <dgm:if name="Name5" axis="self" func="var" arg="dir" op="equ" val="norm">
              <dgm:alg type="conn">
                <dgm:param type="connRout" val="bend"/>
                <dgm:param type="dim" val="1D"/>
                <dgm:param type="begPts" val="midR bCtr"/>
                <dgm:param type="endPts" val="midL tCtr"/>
              </dgm:alg>
            </dgm:if>
            <dgm:else name="Name6">
              <dgm:alg type="conn">
                <dgm:param type="connRout" val="bend"/>
                <dgm:param type="dim" val="1D"/>
                <dgm:param type="begPts" val="midL bCtr"/>
                <dgm:param type="endPts" val="midR t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 val="-0.05"/>
            <dgm:constr type="endPad" val="0.9"/>
            <dgm:constr type="userA" for="ch" refType="connDist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userA"/>
              <dgm:constr type="userB"/>
              <dgm:constr type="w" refType="userA" fact="0.05"/>
              <dgm:constr type="h" refType="userB" fact="0.01"/>
              <dgm:constr type="lMarg" val="1"/>
              <dgm:constr type="rMarg" val="1"/>
              <dgm:constr type="tMarg"/>
              <dgm:constr type="bMarg"/>
            </dgm:constrLst>
            <dgm:ruleLst>
              <dgm:rule type="w" val="NaN" fact="0.6" max="NaN"/>
              <dgm:rule type="h" val="NaN" fact="0.6" max="NaN"/>
              <dgm:rule type="primFontSz" val="5" fact="NaN" max="NaN"/>
            </dgm:ruleLst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11/layout/ConvergingText">
  <dgm:title val="Converging Text"/>
  <dgm:desc val="Use to show multiple steps or parts that merge into a whole. Limited to one Level 1 shape that contains text and a maximum of five Level 2 shapes."/>
  <dgm:catLst>
    <dgm:cat type="process" pri="6500"/>
    <dgm:cat type="officeonline" pri="50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</dgm:cxnLst>
      <dgm:bg/>
      <dgm:whole/>
    </dgm:dataModel>
  </dgm:clrData>
  <dgm:layoutNode name="Name0">
    <dgm:varLst>
      <dgm:chMax/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vertAlign" val="mid"/>
          <dgm:param type="nodeVertAlign" val="mid"/>
          <dgm:param type="horzAlign" val="ctr"/>
        </dgm:alg>
      </dgm:if>
      <dgm:else name="Name3">
        <dgm:alg type="lin">
          <dgm:param type="linDir" val="fromR"/>
          <dgm:param type="vertAlign" val="mid"/>
          <dgm:param type="nodeVertAlign" val="mid"/>
          <dgm:param type="horzAlign" val="ctr"/>
        </dgm:alg>
      </dgm:else>
    </dgm:choose>
    <dgm:shape xmlns:r="http://schemas.openxmlformats.org/officeDocument/2006/relationships" r:blip="">
      <dgm:adjLst/>
    </dgm:shape>
    <dgm:constrLst>
      <dgm:constr type="primFontSz" for="des" forName="Parent" op="equ" val="65"/>
      <dgm:constr type="primFontSz" for="des" forName="Child1" op="equ" val="65"/>
      <dgm:constr type="primFontSz" for="des" forName="Child2" refType="primFontSz" refFor="des" refForName="Child1" op="equ"/>
      <dgm:constr type="primFontSz" for="des" forName="Child3" refType="primFontSz" refFor="des" refForName="Child1" op="equ"/>
      <dgm:constr type="primFontSz" for="des" forName="Child4" refType="primFontSz" refFor="des" refForName="Child1" op="equ"/>
      <dgm:constr type="primFontSz" for="des" forName="Child5" refType="primFontSz" refFor="des" refForName="Child1" op="equ"/>
      <dgm:constr type="primFontSz" for="des" forName="Child1" refType="primFontSz" refFor="des" refForName="Parent" op="lte"/>
      <dgm:constr type="primFontSz" for="des" forName="Child2" refType="primFontSz" refFor="des" refForName="Parent" op="lte"/>
      <dgm:constr type="primFontSz" for="des" forName="Child3" refType="primFontSz" refFor="des" refForName="Parent" op="lte"/>
      <dgm:constr type="primFontSz" for="des" forName="Child4" refType="primFontSz" refFor="des" refForName="Parent" op="lte"/>
      <dgm:constr type="primFontSz" for="des" forName="Child5" refType="primFontSz" refFor="des" refForName="Parent" op="lte"/>
      <dgm:constr type="w" for="ch" forName="composite" refType="w"/>
      <dgm:constr type="h" for="ch" forName="composite" refType="h"/>
      <dgm:constr type="sp" refType="w" refFor="ch" refForName="composite" op="equ" fact="0.05"/>
      <dgm:constr type="w" for="ch" forName="sibTrans" refType="w" refFor="ch" refForName="composite" op="equ" fact="0.05"/>
      <dgm:constr type="h" for="ch" forName="sibTrans" refType="w" refFor="ch" refForName="sibTrans" op="equ"/>
    </dgm:constrLst>
    <dgm:forEach name="nodesForEach" axis="ch" ptType="node">
      <dgm:layoutNode name="composite">
        <dgm:choose name="Name4">
          <dgm:if name="Name5" func="var" arg="dir" op="equ" val="norm">
            <dgm:choose name="Name6">
              <dgm:if name="Name7" axis="ch" ptType="node" func="cnt" op="equ" val="0">
                <dgm:alg type="composite">
                  <dgm:param type="ar" val="2.1059"/>
                </dgm:alg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l" for="ch" forName="ParentAccent1" refType="w" fact="0.9531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l" for="ch" forName="ParentAccent2" refType="w" fact="0.8734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l" for="ch" forName="ParentAccent3" refType="w" fact="0.7937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l" for="ch" forName="ParentAccent4" refType="w" fact="0.714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l" for="ch" forName="ParentAccent5" refType="w" fact="0.6343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l" for="ch" forName="ParentAccent6" refType="w" fact="0.5076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l" for="ch" forName="ParentAccent7" refType="w" fact="0.8766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l" for="ch" forName="ParentAccent8" refType="w" fact="0.8766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l" for="ch" forName="ParentAccent9" refType="w" fact="0.918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l" for="ch" forName="ParentAccent10" refType="w" fact="0.9213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8" axis="ch" ptType="node" func="cnt" op="equ" val="1">
                <dgm:alg type="composite">
                  <dgm:param type="ar" val="3.4411"/>
                </dgm:alg>
                <dgm:constrLst>
                  <dgm:constr type="l" for="ch" forName="Child1Accent1" refType="w" fact="0.284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l" for="ch" forName="Child1Accent2" refType="w" fact="0.2272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l" for="ch" forName="Child1Accent3" refType="w" fact="0.170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l" for="ch" forName="Child1Accent4" refType="w" fact="0.1137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l" for="ch" forName="Child1Accent5" refType="w" fact="0.057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l" for="ch" forName="Child1Accent6" refType="w" fact="0.0002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ParentAccent1" refType="w" fact="0.9713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l" for="ch" forName="ParentAccent2" refType="w" fact="0.9187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l" for="ch" forName="ParentAccent3" refType="w" fact="0.8661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l" for="ch" forName="ParentAccent4" refType="w" fact="0.8136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l" for="ch" forName="ParentAccent5" refType="w" fact="0.761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l" for="ch" forName="ParentAccent6" refType="w" fact="0.6797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l" for="ch" forName="ParentAccent7" refType="w" fact="0.924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l" for="ch" forName="ParentAccent8" refType="w" fact="0.924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l" for="ch" forName="ParentAccent9" refType="w" fact="0.9501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l" for="ch" forName="ParentAccent10" refType="w" fact="0.9518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l" for="ch" forName="Child1" refType="w" fact="0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l" for="ch" forName="Parent" refType="w" fact="0.3653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9" axis="ch" ptType="node" func="cnt" op="equ" val="2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1" refType="w" fact="0.3436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3068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245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842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l" for="ch" forName="Child2Accent5" refType="w" fact="0.1229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l" for="ch" forName="Child2Accent6" refType="w" fact="0.061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.0002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2" refType="w" fact="0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0" axis="ch" ptType="node" func="cnt" op="equ" val="3">
                <dgm:alg type="composite">
                  <dgm:param type="ar" val="2.1185"/>
                </dgm:alg>
                <dgm:constrLst>
                  <dgm:constr type="l" for="ch" forName="Child1Accent1" refType="w" fact="0.3436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l" for="ch" forName="Child1Accent2" refType="w" fact="0.3068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l" for="ch" forName="Child1Accent3" refType="w" fact="0.245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l" for="ch" forName="Child1Accent4" refType="w" fact="0.1842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l" for="ch" forName="Child1Accent5" refType="w" fact="0.1229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l" for="ch" forName="Child2Accent1" refType="w" fact="0.284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l" for="ch" forName="Child2Accent2" refType="w" fact="0.2272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l" for="ch" forName="Child2Accent3" refType="w" fact="0.170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l" for="ch" forName="Child2Accent4" refType="w" fact="0.1137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l" for="ch" forName="Child1Accent6" refType="w" fact="0.061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l" for="ch" forName="Child2Accent5" refType="w" fact="0.057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l" for="ch" forName="Child1Accent7" refType="w" fact="0.0002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2Accent6" refType="w" fact="0.0002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l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l" for="ch" forName="Child3Accent1" refType="w" fact="0.3436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l" for="ch" forName="Child3Accent2" refType="w" fact="0.3068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l" for="ch" forName="Child3Accent3" refType="w" fact="0.245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l" for="ch" forName="Child3Accent4" refType="w" fact="0.1842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l" for="ch" forName="Child3Accent5" refType="w" fact="0.1229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l" for="ch" forName="Child3Accent6" refType="w" fact="0.061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l" for="ch" forName="Child3Accent7" refType="w" fact="0.0002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l" for="ch" forName="ParentAccent1" refType="w" fact="0.9713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l" for="ch" forName="ParentAccent2" refType="w" fact="0.9187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l" for="ch" forName="ParentAccent3" refType="w" fact="0.8661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l" for="ch" forName="ParentAccent4" refType="w" fact="0.8136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l" for="ch" forName="ParentAccent5" refType="w" fact="0.761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l" for="ch" forName="ParentAccent6" refType="w" fact="0.6797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l" for="ch" forName="ParentAccent7" refType="w" fact="0.924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l" for="ch" forName="ParentAccent8" refType="w" fact="0.924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l" for="ch" forName="ParentAccent9" refType="w" fact="0.9501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l" for="ch" forName="ParentAccent10" refType="w" fact="0.9518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l" for="ch" forName="Child3" refType="w" fact="0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l" for="ch" forName="Child2" refType="w" fact="0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l" for="ch" forName="Child1" refType="w" fact="0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l" for="ch" forName="Parent" refType="w" fact="0.3653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1" axis="ch" ptType="node" func="cnt" op="equ" val="4">
                <dgm:alg type="composite">
                  <dgm:param type="ar" val="1.8304"/>
                </dgm:alg>
                <dgm:constrLst>
                  <dgm:constr type="l" for="ch" forName="Parent" refType="w" fact="0.3771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l" for="ch" forName="Child1Accent1" refType="w" fact="0.3904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l" for="ch" forName="Child1Accent3" refType="w" fact="0.3001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l" for="ch" forName="Child1Accent4" refType="w" fact="0.2418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l" for="ch" forName="Child1Accent5" refType="w" fact="0.183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l" for="ch" forName="Child1Accent6" refType="w" fact="0.1252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l" for="ch" forName="Child3Accent1" refType="w" fact="0.3158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l" for="ch" forName="Child3Accent2" refType="w" fact="0.2689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l" for="ch" forName="Child3Accent4" refType="w" fact="0.1614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l" for="ch" forName="Child3Accent5" refType="w" fact="0.1077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l" for="ch" forName="Child1Accent7" refType="w" fact="0.0668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l" for="ch" forName="Child3Accent6" refType="w" fact="0.0539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l" for="ch" forName="Child1Accent8" refType="w" fact="0.008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l" for="ch" forName="Child3Accent7" refType="w" fact="0.0002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l" for="ch" forName="Child4Accent1" refType="w" fact="0.3904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l" for="ch" forName="Child4Accent3" refType="w" fact="0.2998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l" for="ch" forName="Child4Accent4" refType="w" fact="0.241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l" for="ch" forName="Child4Accent5" refType="w" fact="0.1833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l" for="ch" forName="Child4Accent6" refType="w" fact="0.1251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l" for="ch" forName="Child4Accent7" refType="w" fact="0.0668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l" for="ch" forName="Child4Accent8" refType="w" fact="0.0086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l" for="ch" forName="Child2Accent1" refType="w" fact="0.3158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l" for="ch" forName="Child4Accent2" refType="w" fact="0.358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l" for="ch" forName="Child1Accent2" refType="w" fact="0.358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l" for="ch" forName="Child3Accent3" refType="w" fact="0.2151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l" for="ch" forName="Child2Accent2" refType="w" fact="0.2689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l" for="ch" forName="Child2Accent4" refType="w" fact="0.1614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l" for="ch" forName="Child2Accent5" refType="w" fact="0.1077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l" for="ch" forName="Child2Accent6" refType="w" fact="0.0539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l" for="ch" forName="Child2Accent7" refType="w" fact="0.0002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l" for="ch" forName="Child2Accent3" refType="w" fact="0.2151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l" for="ch" forName="ParentAccent1" refType="w" fact="0.9717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l" for="ch" forName="ParentAccent2" refType="w" fact="0.9199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l" for="ch" forName="ParentAccent3" refType="w" fact="0.8682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l" for="ch" forName="ParentAccent4" refType="w" fact="0.8164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l" for="ch" forName="ParentAccent5" refType="w" fact="0.7646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l" for="ch" forName="ParentAccent6" refType="w" fact="0.6846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l" for="ch" forName="ParentAccent7" refType="w" fact="0.9256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l" for="ch" forName="ParentAccent8" refType="w" fact="0.9256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l" for="ch" forName="ParentAccent9" refType="w" fact="0.9509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l" for="ch" forName="ParentAccent10" refType="w" fact="0.952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l" for="ch" forName="Child4" refType="w" fact="0.0081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l" for="ch" forName="Child3" refType="w" fact="0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l" for="ch" forName="Child2" refType="w" fact="0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l" for="ch" forName="Child1" refType="w" fact="0.0081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12">
                <dgm:alg type="composite">
                  <dgm:param type="ar" val="1.3278"/>
                </dgm:alg>
                <dgm:constrLst>
                  <dgm:constr type="l" for="ch" forName="Child2Accent1" refType="w" fact="0.3436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l" for="ch" forName="Child2Accent2" refType="w" fact="0.3068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l" for="ch" forName="Child2Accent3" refType="w" fact="0.245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l" for="ch" forName="Child2Accent4" refType="w" fact="0.1842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l" for="ch" forName="Child2Accent5" refType="w" fact="0.1229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l" for="ch" forName="Child3Accent1" refType="w" fact="0.284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l" for="ch" forName="Child3Accent2" refType="w" fact="0.2272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l" for="ch" forName="Child3Accent3" refType="w" fact="0.170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l" for="ch" forName="Child3Accent4" refType="w" fact="0.1137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l" for="ch" forName="Child2Accent6" refType="w" fact="0.061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l" for="ch" forName="Child3Accent5" refType="w" fact="0.057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l" for="ch" forName="Child2Accent7" refType="w" fact="0.0002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l" for="ch" forName="Child3Accent6" refType="w" fact="0.0002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l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l" for="ch" forName="Child4Accent1" refType="w" fact="0.3436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l" for="ch" forName="Child4Accent2" refType="w" fact="0.3068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l" for="ch" forName="Child4Accent3" refType="w" fact="0.245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l" for="ch" forName="Child4Accent4" refType="w" fact="0.1842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l" for="ch" forName="Child4Accent5" refType="w" fact="0.1229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l" for="ch" forName="Child4Accent6" refType="w" fact="0.061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l" for="ch" forName="Child4Accent7" refType="w" fact="0.0002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l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l" for="ch" forName="ParentAccent1" refType="w" fact="0.9713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l" for="ch" forName="ParentAccent2" refType="w" fact="0.9187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l" for="ch" forName="ParentAccent3" refType="w" fact="0.8661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l" for="ch" forName="ParentAccent4" refType="w" fact="0.8136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l" for="ch" forName="ParentAccent5" refType="w" fact="0.761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l" for="ch" forName="ParentAccent6" refType="w" fact="0.6797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l" for="ch" forName="ParentAccent7" refType="w" fact="0.924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l" for="ch" forName="ParentAccent8" refType="w" fact="0.924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l" for="ch" forName="ParentAccent9" refType="w" fact="0.9501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l" for="ch" forName="ParentAccent10" refType="w" fact="0.9518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l" for="ch" forName="Child1Accent1" refType="w" fact="0.4819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l" for="ch" forName="Child1Accent4" refType="w" fact="0.3653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l" for="ch" forName="Child1Accent5" refType="w" fact="0.304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l" for="ch" forName="Child1Accent6" refType="w" fact="0.2426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l" for="ch" forName="Child1Accent7" refType="w" fact="0.1813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l" for="ch" forName="Child1Accent8" refType="w" fact="0.12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l" for="ch" forName="Child1Accent9" refType="w" fact="0.0587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l" for="ch" forName="Child5Accent1" refType="w" fact="0.4819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l" for="ch" forName="Child5Accent4" refType="w" fact="0.3653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l" for="ch" forName="Child5Accent5" refType="w" fact="0.304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l" for="ch" forName="Child5Accent6" refType="w" fact="0.2426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l" for="ch" forName="Child5Accent7" refType="w" fact="0.1813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l" for="ch" forName="Child5Accent8" refType="w" fact="0.12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l" for="ch" forName="Child5Accent9" refType="w" fact="0.0587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l" for="ch" forName="Child5Accent2" refType="w" fact="0.453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l" for="ch" forName="Child5Accent3" refType="w" fact="0.4118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l" for="ch" forName="Child1Accent2" refType="w" fact="0.4458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l" for="ch" forName="Child1Accent3" refType="w" fact="0.4054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l" for="ch" forName="Child5" refType="w" fact="0.0581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l" for="ch" forName="Child4" refType="w" fact="0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l" for="ch" forName="Child3" refType="w" fact="0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l" for="ch" forName="Child2" refType="w" fact="0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l" for="ch" forName="Child1" refType="w" fact="0.0581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l" for="ch" forName="Parent" refType="w" fact="0.3653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if>
          <dgm:else name="Name13">
            <dgm:choose name="Name14">
              <dgm:if name="Name15" axis="ch" ptType="node" func="cnt" op="equ" val="0">
                <dgm:alg type="composite">
                  <dgm:param type="ar" val="2.1059"/>
                </dgm:alg>
                <dgm:constrLst>
                  <dgm:constr type="r" for="ch" forName="Parent" refType="w"/>
                  <dgm:constr type="t" for="ch" forName="Parent" refType="h" fact="0"/>
                  <dgm:constr type="w" for="ch" forName="Parent" refType="w" fact="0.4749"/>
                  <dgm:constr type="h" for="ch" forName="Parent" refType="h"/>
                  <dgm:constr type="r" for="ch" forName="ParentAccent1" refType="w" fact="0.0469"/>
                  <dgm:constr type="t" for="ch" forName="ParentAccent1" refType="h" fact="0.4506"/>
                  <dgm:constr type="w" for="ch" forName="ParentAccent1" refType="w" fact="0.0469"/>
                  <dgm:constr type="h" for="ch" forName="ParentAccent1" refType="h" fact="0.0988"/>
                  <dgm:constr type="r" for="ch" forName="ParentAccent2" refType="w" fact="0.1266"/>
                  <dgm:constr type="t" for="ch" forName="ParentAccent2" refType="h" fact="0.4506"/>
                  <dgm:constr type="w" for="ch" forName="ParentAccent2" refType="w" fact="0.0469"/>
                  <dgm:constr type="h" for="ch" forName="ParentAccent2" refType="h" fact="0.0988"/>
                  <dgm:constr type="r" for="ch" forName="ParentAccent3" refType="w" fact="0.2063"/>
                  <dgm:constr type="t" for="ch" forName="ParentAccent3" refType="h" fact="0.4506"/>
                  <dgm:constr type="w" for="ch" forName="ParentAccent3" refType="w" fact="0.0469"/>
                  <dgm:constr type="h" for="ch" forName="ParentAccent3" refType="h" fact="0.0988"/>
                  <dgm:constr type="r" for="ch" forName="ParentAccent4" refType="w" fact="0.286"/>
                  <dgm:constr type="t" for="ch" forName="ParentAccent4" refType="h" fact="0.4506"/>
                  <dgm:constr type="w" for="ch" forName="ParentAccent4" refType="w" fact="0.0469"/>
                  <dgm:constr type="h" for="ch" forName="ParentAccent4" refType="h" fact="0.0988"/>
                  <dgm:constr type="r" for="ch" forName="ParentAccent5" refType="w" fact="0.3657"/>
                  <dgm:constr type="t" for="ch" forName="ParentAccent5" refType="h" fact="0.4506"/>
                  <dgm:constr type="w" for="ch" forName="ParentAccent5" refType="w" fact="0.0469"/>
                  <dgm:constr type="h" for="ch" forName="ParentAccent5" refType="h" fact="0.0988"/>
                  <dgm:constr type="r" for="ch" forName="ParentAccent6" refType="w" fact="0.4924"/>
                  <dgm:constr type="t" for="ch" forName="ParentAccent6" refType="h" fact="0.4012"/>
                  <dgm:constr type="w" for="ch" forName="ParentAccent6" refType="w" fact="0.0939"/>
                  <dgm:constr type="h" for="ch" forName="ParentAccent6" refType="h" fact="0.1976"/>
                  <dgm:constr type="r" for="ch" forName="ParentAccent7" refType="w" fact="0.1234"/>
                  <dgm:constr type="t" for="ch" forName="ParentAccent7" refType="h" fact="0.2465"/>
                  <dgm:constr type="w" for="ch" forName="ParentAccent7" refType="w" fact="0.0469"/>
                  <dgm:constr type="h" for="ch" forName="ParentAccent7" refType="h" fact="0.0988"/>
                  <dgm:constr type="r" for="ch" forName="ParentAccent8" refType="w" fact="0.1234"/>
                  <dgm:constr type="t" for="ch" forName="ParentAccent8" refType="h" fact="0.6562"/>
                  <dgm:constr type="w" for="ch" forName="ParentAccent8" refType="w" fact="0.0469"/>
                  <dgm:constr type="h" for="ch" forName="ParentAccent8" refType="h" fact="0.0988"/>
                  <dgm:constr type="r" for="ch" forName="ParentAccent9" refType="w" fact="0.0815"/>
                  <dgm:constr type="t" for="ch" forName="ParentAccent9" refType="h" fact="0.3353"/>
                  <dgm:constr type="w" for="ch" forName="ParentAccent9" refType="w" fact="0.0469"/>
                  <dgm:constr type="h" for="ch" forName="ParentAccent9" refType="h" fact="0.0988"/>
                  <dgm:constr type="r" for="ch" forName="ParentAccent10" refType="w" fact="0.0787"/>
                  <dgm:constr type="t" for="ch" forName="ParentAccent10" refType="h" fact="0.5679"/>
                  <dgm:constr type="w" for="ch" forName="ParentAccent10" refType="w" fact="0.0469"/>
                  <dgm:constr type="h" for="ch" forName="ParentAccent10" refType="h" fact="0.0988"/>
                </dgm:constrLst>
              </dgm:if>
              <dgm:if name="Name16" axis="ch" ptType="node" func="cnt" op="equ" val="1">
                <dgm:alg type="composite">
                  <dgm:param type="ar" val="3.4411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r" for="ch" forName="Child1Accent1" refType="w" fact="0.716"/>
                  <dgm:constr type="t" for="ch" forName="Child1Accent1" refType="h" fact="0.4012"/>
                  <dgm:constr type="w" for="ch" forName="Child1Accent1" refType="w" fact="0.0574"/>
                  <dgm:constr type="h" for="ch" forName="Child1Accent1" refType="h" fact="0.1976"/>
                  <dgm:constr type="r" for="ch" forName="Child1Accent2" refType="w" fact="0.7728"/>
                  <dgm:constr type="t" for="ch" forName="Child1Accent2" refType="h" fact="0.4506"/>
                  <dgm:constr type="w" for="ch" forName="Child1Accent2" refType="w" fact="0.0287"/>
                  <dgm:constr type="h" for="ch" forName="Child1Accent2" refType="h" fact="0.0988"/>
                  <dgm:constr type="r" for="ch" forName="Child1Accent3" refType="w" fact="0.8295"/>
                  <dgm:constr type="t" for="ch" forName="Child1Accent3" refType="h" fact="0.4506"/>
                  <dgm:constr type="w" for="ch" forName="Child1Accent3" refType="w" fact="0.0287"/>
                  <dgm:constr type="h" for="ch" forName="Child1Accent3" refType="h" fact="0.0988"/>
                  <dgm:constr type="r" for="ch" forName="Child1Accent4" refType="w" fact="0.8863"/>
                  <dgm:constr type="t" for="ch" forName="Child1Accent4" refType="h" fact="0.4506"/>
                  <dgm:constr type="w" for="ch" forName="Child1Accent4" refType="w" fact="0.0287"/>
                  <dgm:constr type="h" for="ch" forName="Child1Accent4" refType="h" fact="0.0988"/>
                  <dgm:constr type="r" for="ch" forName="Child1Accent5" refType="w" fact="0.943"/>
                  <dgm:constr type="t" for="ch" forName="Child1Accent5" refType="h" fact="0.4506"/>
                  <dgm:constr type="w" for="ch" forName="Child1Accent5" refType="w" fact="0.0287"/>
                  <dgm:constr type="h" for="ch" forName="Child1Accent5" refType="h" fact="0.0988"/>
                  <dgm:constr type="r" for="ch" forName="Child1Accent6" refType="w" fact="0.9998"/>
                  <dgm:constr type="t" for="ch" forName="Child1Accent6" refType="h" fact="0.4506"/>
                  <dgm:constr type="w" for="ch" forName="Child1Accent6" refType="w" fact="0.0287"/>
                  <dgm:constr type="h" for="ch" forName="Child1Accent6" refType="h" fact="0.0988"/>
                  <dgm:constr type="l" for="ch" forName="Child1Accent7" refType="w" fact="0"/>
                  <dgm:constr type="t" for="ch" forName="Child1Accent7" refType="h" fact="0"/>
                  <dgm:constr type="w" for="ch" forName="Child1Accent7" refType="w" fact="0"/>
                  <dgm:constr type="h" for="ch" forName="Child1Accent7" refType="h" fact="0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ParentAccent1" refType="w" fact="0.0287"/>
                  <dgm:constr type="t" for="ch" forName="ParentAccent1" refType="h" fact="0.4506"/>
                  <dgm:constr type="w" for="ch" forName="ParentAccent1" refType="w" fact="0.0287"/>
                  <dgm:constr type="h" for="ch" forName="ParentAccent1" refType="h" fact="0.0988"/>
                  <dgm:constr type="r" for="ch" forName="ParentAccent2" refType="w" fact="0.0813"/>
                  <dgm:constr type="t" for="ch" forName="ParentAccent2" refType="h" fact="0.4506"/>
                  <dgm:constr type="w" for="ch" forName="ParentAccent2" refType="w" fact="0.0287"/>
                  <dgm:constr type="h" for="ch" forName="ParentAccent2" refType="h" fact="0.0988"/>
                  <dgm:constr type="r" for="ch" forName="ParentAccent3" refType="w" fact="0.1339"/>
                  <dgm:constr type="t" for="ch" forName="ParentAccent3" refType="h" fact="0.4506"/>
                  <dgm:constr type="w" for="ch" forName="ParentAccent3" refType="w" fact="0.0287"/>
                  <dgm:constr type="h" for="ch" forName="ParentAccent3" refType="h" fact="0.0988"/>
                  <dgm:constr type="r" for="ch" forName="ParentAccent4" refType="w" fact="0.1864"/>
                  <dgm:constr type="t" for="ch" forName="ParentAccent4" refType="h" fact="0.4506"/>
                  <dgm:constr type="w" for="ch" forName="ParentAccent4" refType="w" fact="0.0287"/>
                  <dgm:constr type="h" for="ch" forName="ParentAccent4" refType="h" fact="0.0988"/>
                  <dgm:constr type="r" for="ch" forName="ParentAccent5" refType="w" fact="0.239"/>
                  <dgm:constr type="t" for="ch" forName="ParentAccent5" refType="h" fact="0.4506"/>
                  <dgm:constr type="w" for="ch" forName="ParentAccent5" refType="w" fact="0.0287"/>
                  <dgm:constr type="h" for="ch" forName="ParentAccent5" refType="h" fact="0.0988"/>
                  <dgm:constr type="r" for="ch" forName="ParentAccent6" refType="w" fact="0.3203"/>
                  <dgm:constr type="t" for="ch" forName="ParentAccent6" refType="h" fact="0.4012"/>
                  <dgm:constr type="w" for="ch" forName="ParentAccent6" refType="w" fact="0.0574"/>
                  <dgm:constr type="h" for="ch" forName="ParentAccent6" refType="h" fact="0.1976"/>
                  <dgm:constr type="r" for="ch" forName="ParentAccent7" refType="w" fact="0.0755"/>
                  <dgm:constr type="t" for="ch" forName="ParentAccent7" refType="h" fact="0.2465"/>
                  <dgm:constr type="w" for="ch" forName="ParentAccent7" refType="w" fact="0.0287"/>
                  <dgm:constr type="h" for="ch" forName="ParentAccent7" refType="h" fact="0.0988"/>
                  <dgm:constr type="r" for="ch" forName="ParentAccent8" refType="w" fact="0.0755"/>
                  <dgm:constr type="t" for="ch" forName="ParentAccent8" refType="h" fact="0.6562"/>
                  <dgm:constr type="w" for="ch" forName="ParentAccent8" refType="w" fact="0.0287"/>
                  <dgm:constr type="h" for="ch" forName="ParentAccent8" refType="h" fact="0.0988"/>
                  <dgm:constr type="r" for="ch" forName="ParentAccent9" refType="w" fact="0.0499"/>
                  <dgm:constr type="t" for="ch" forName="ParentAccent9" refType="h" fact="0.3353"/>
                  <dgm:constr type="w" for="ch" forName="ParentAccent9" refType="w" fact="0.0287"/>
                  <dgm:constr type="h" for="ch" forName="ParentAccent9" refType="h" fact="0.0988"/>
                  <dgm:constr type="r" for="ch" forName="ParentAccent10" refType="w" fact="0.0482"/>
                  <dgm:constr type="t" for="ch" forName="ParentAccent10" refType="h" fact="0.5679"/>
                  <dgm:constr type="w" for="ch" forName="ParentAccent10" refType="w" fact="0.0287"/>
                  <dgm:constr type="h" for="ch" forName="ParentAccent10" refType="h" fact="0.0988"/>
                  <dgm:constr type="r" for="ch" forName="Child1" refType="w"/>
                  <dgm:constr type="t" for="ch" forName="Child1" refType="h" fact="0.1978"/>
                  <dgm:constr type="w" for="ch" forName="Child1" refType="w" fact="0.2544"/>
                  <dgm:constr type="h" for="ch" forName="Child1" refType="h" fact="0.2541"/>
                  <dgm:constr type="r" for="ch" forName="Parent" refType="w" fact="0.6347"/>
                  <dgm:constr type="t" for="ch" forName="Parent" refType="h" fact="0"/>
                  <dgm:constr type="w" for="ch" forName="Parent" refType="w" fact="0.2906"/>
                  <dgm:constr type="h" for="ch" forName="Parent" refType="h"/>
                </dgm:constrLst>
              </dgm:if>
              <dgm:if name="Name17" axis="ch" ptType="node" func="cnt" op="equ" val="2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2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l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l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6564"/>
                  <dgm:constr type="t" for="ch" forName="Child2Accent1" refType="h" fact="0.8153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6932"/>
                  <dgm:constr type="t" for="ch" forName="Child2Accent2" refType="h" fact="0.9392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7545"/>
                  <dgm:constr type="t" for="ch" forName="Child2Accent3" refType="h" fact="0.9392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158"/>
                  <dgm:constr type="t" for="ch" forName="Child2Accent4" refType="h" fact="0.9392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8771"/>
                  <dgm:constr type="t" for="ch" forName="Child2Accent5" refType="h" fact="0.9392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385"/>
                  <dgm:constr type="t" for="ch" forName="Child2Accent6" refType="h" fact="0.9392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.9998"/>
                  <dgm:constr type="t" for="ch" forName="Child2Accent7" refType="h" fact="0.9392"/>
                  <dgm:constr type="w" for="ch" forName="Child2Accent7" refType="w" fact="0.0287"/>
                  <dgm:constr type="h" for="ch" forName="Child2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2" refType="w"/>
                  <dgm:constr type="t" for="ch" forName="Child2" refType="h" fact="0.7822"/>
                  <dgm:constr type="w" for="ch" forName="Child2" refType="w" fact="0.336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8" axis="ch" ptType="node" func="cnt" op="equ" val="3">
                <dgm:alg type="composite">
                  <dgm:param type="ar" val="2.1185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r" for="ch" forName="Child1Accent1" refType="w" fact="0.6564"/>
                  <dgm:constr type="t" for="ch" forName="Child1Accent1" refType="h" fact="0.2211"/>
                  <dgm:constr type="w" for="ch" forName="Child1Accent1" refType="w" fact="0.0574"/>
                  <dgm:constr type="h" for="ch" forName="Child1Accent1" refType="h" fact="0.1217"/>
                  <dgm:constr type="r" for="ch" forName="Child1Accent2" refType="w" fact="0.6932"/>
                  <dgm:constr type="t" for="ch" forName="Child1Accent2" refType="h" fact="0.1569"/>
                  <dgm:constr type="w" for="ch" forName="Child1Accent2" refType="w" fact="0.0287"/>
                  <dgm:constr type="h" for="ch" forName="Child1Accent2" refType="h" fact="0.0608"/>
                  <dgm:constr type="r" for="ch" forName="Child1Accent3" refType="w" fact="0.7545"/>
                  <dgm:constr type="t" for="ch" forName="Child1Accent3" refType="h" fact="0.1569"/>
                  <dgm:constr type="w" for="ch" forName="Child1Accent3" refType="w" fact="0.0287"/>
                  <dgm:constr type="h" for="ch" forName="Child1Accent3" refType="h" fact="0.0608"/>
                  <dgm:constr type="r" for="ch" forName="Child1Accent4" refType="w" fact="0.8158"/>
                  <dgm:constr type="t" for="ch" forName="Child1Accent4" refType="h" fact="0.1569"/>
                  <dgm:constr type="w" for="ch" forName="Child1Accent4" refType="w" fact="0.0287"/>
                  <dgm:constr type="h" for="ch" forName="Child1Accent4" refType="h" fact="0.0608"/>
                  <dgm:constr type="r" for="ch" forName="Child1Accent5" refType="w" fact="0.8771"/>
                  <dgm:constr type="t" for="ch" forName="Child1Accent5" refType="h" fact="0.1569"/>
                  <dgm:constr type="w" for="ch" forName="Child1Accent5" refType="w" fact="0.0287"/>
                  <dgm:constr type="h" for="ch" forName="Child1Accent5" refType="h" fact="0.0608"/>
                  <dgm:constr type="r" for="ch" forName="Child1Accent6" refType="w" fact="0.9385"/>
                  <dgm:constr type="t" for="ch" forName="Child1Accent6" refType="h" fact="0.1569"/>
                  <dgm:constr type="w" for="ch" forName="Child1Accent6" refType="w" fact="0.0287"/>
                  <dgm:constr type="h" for="ch" forName="Child1Accent6" refType="h" fact="0.0608"/>
                  <dgm:constr type="r" for="ch" forName="Child1Accent7" refType="w" fact="0.9998"/>
                  <dgm:constr type="t" for="ch" forName="Child1Accent7" refType="h" fact="0.1569"/>
                  <dgm:constr type="w" for="ch" forName="Child1Accent7" refType="w" fact="0.0287"/>
                  <dgm:constr type="h" for="ch" forName="Child1Accent7" refType="h" fact="0.0608"/>
                  <dgm:constr type="r" for="ch" forName="Child1Accent8" refType="w" fact="0"/>
                  <dgm:constr type="t" for="ch" forName="Child1Accent8" refType="h" fact="0"/>
                  <dgm:constr type="w" for="ch" forName="Child1Accent8" refType="w" fact="0"/>
                  <dgm:constr type="h" for="ch" forName="Child1Accent8" refType="h" fact="0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2Accent1" refType="w" fact="0.716"/>
                  <dgm:constr type="t" for="ch" forName="Child2Accent1" refType="h" fact="0.5207"/>
                  <dgm:constr type="w" for="ch" forName="Child2Accent1" refType="w" fact="0.0574"/>
                  <dgm:constr type="h" for="ch" forName="Child2Accent1" refType="h" fact="0.1217"/>
                  <dgm:constr type="r" for="ch" forName="Child2Accent2" refType="w" fact="0.7728"/>
                  <dgm:constr type="t" for="ch" forName="Child2Accent2" refType="h" fact="0.5511"/>
                  <dgm:constr type="w" for="ch" forName="Child2Accent2" refType="w" fact="0.0287"/>
                  <dgm:constr type="h" for="ch" forName="Child2Accent2" refType="h" fact="0.0608"/>
                  <dgm:constr type="r" for="ch" forName="Child2Accent3" refType="w" fact="0.8295"/>
                  <dgm:constr type="t" for="ch" forName="Child2Accent3" refType="h" fact="0.5511"/>
                  <dgm:constr type="w" for="ch" forName="Child2Accent3" refType="w" fact="0.0287"/>
                  <dgm:constr type="h" for="ch" forName="Child2Accent3" refType="h" fact="0.0608"/>
                  <dgm:constr type="r" for="ch" forName="Child2Accent4" refType="w" fact="0.8863"/>
                  <dgm:constr type="t" for="ch" forName="Child2Accent4" refType="h" fact="0.5511"/>
                  <dgm:constr type="w" for="ch" forName="Child2Accent4" refType="w" fact="0.0287"/>
                  <dgm:constr type="h" for="ch" forName="Child2Accent4" refType="h" fact="0.0608"/>
                  <dgm:constr type="r" for="ch" forName="Child2Accent5" refType="w" fact="0.943"/>
                  <dgm:constr type="t" for="ch" forName="Child2Accent5" refType="h" fact="0.5511"/>
                  <dgm:constr type="w" for="ch" forName="Child2Accent5" refType="w" fact="0.0287"/>
                  <dgm:constr type="h" for="ch" forName="Child2Accent5" refType="h" fact="0.0608"/>
                  <dgm:constr type="r" for="ch" forName="Child2Accent6" refType="w" fact="0.9998"/>
                  <dgm:constr type="t" for="ch" forName="Child2Accent6" refType="h" fact="0.5511"/>
                  <dgm:constr type="w" for="ch" forName="Child2Accent6" refType="w" fact="0.0287"/>
                  <dgm:constr type="h" for="ch" forName="Child2Accent6" refType="h" fact="0.0608"/>
                  <dgm:constr type="r" for="ch" forName="Child2Accent7" refType="w" fact="0"/>
                  <dgm:constr type="t" for="ch" forName="Child2Accent7" refType="h" fact="0"/>
                  <dgm:constr type="w" for="ch" forName="Child2Accent7" refType="w" fact="0"/>
                  <dgm:constr type="h" for="ch" forName="Child2Accent7" refType="h" fact="0"/>
                  <dgm:constr type="r" for="ch" forName="Child3Accent1" refType="w" fact="0.6564"/>
                  <dgm:constr type="t" for="ch" forName="Child3Accent1" refType="h" fact="0.8153"/>
                  <dgm:constr type="w" for="ch" forName="Child3Accent1" refType="w" fact="0.0574"/>
                  <dgm:constr type="h" for="ch" forName="Child3Accent1" refType="h" fact="0.1217"/>
                  <dgm:constr type="r" for="ch" forName="Child3Accent2" refType="w" fact="0.6932"/>
                  <dgm:constr type="t" for="ch" forName="Child3Accent2" refType="h" fact="0.9392"/>
                  <dgm:constr type="w" for="ch" forName="Child3Accent2" refType="w" fact="0.0287"/>
                  <dgm:constr type="h" for="ch" forName="Child3Accent2" refType="h" fact="0.0608"/>
                  <dgm:constr type="r" for="ch" forName="Child3Accent3" refType="w" fact="0.7545"/>
                  <dgm:constr type="t" for="ch" forName="Child3Accent3" refType="h" fact="0.9392"/>
                  <dgm:constr type="w" for="ch" forName="Child3Accent3" refType="w" fact="0.0287"/>
                  <dgm:constr type="h" for="ch" forName="Child3Accent3" refType="h" fact="0.0608"/>
                  <dgm:constr type="r" for="ch" forName="Child3Accent4" refType="w" fact="0.8158"/>
                  <dgm:constr type="t" for="ch" forName="Child3Accent4" refType="h" fact="0.9392"/>
                  <dgm:constr type="w" for="ch" forName="Child3Accent4" refType="w" fact="0.0287"/>
                  <dgm:constr type="h" for="ch" forName="Child3Accent4" refType="h" fact="0.0608"/>
                  <dgm:constr type="r" for="ch" forName="Child3Accent5" refType="w" fact="0.8771"/>
                  <dgm:constr type="t" for="ch" forName="Child3Accent5" refType="h" fact="0.9392"/>
                  <dgm:constr type="w" for="ch" forName="Child3Accent5" refType="w" fact="0.0287"/>
                  <dgm:constr type="h" for="ch" forName="Child3Accent5" refType="h" fact="0.0608"/>
                  <dgm:constr type="r" for="ch" forName="Child3Accent6" refType="w" fact="0.9385"/>
                  <dgm:constr type="t" for="ch" forName="Child3Accent6" refType="h" fact="0.9392"/>
                  <dgm:constr type="w" for="ch" forName="Child3Accent6" refType="w" fact="0.0287"/>
                  <dgm:constr type="h" for="ch" forName="Child3Accent6" refType="h" fact="0.0608"/>
                  <dgm:constr type="r" for="ch" forName="Child3Accent7" refType="w" fact="0.9998"/>
                  <dgm:constr type="t" for="ch" forName="Child3Accent7" refType="h" fact="0.9392"/>
                  <dgm:constr type="w" for="ch" forName="Child3Accent7" refType="w" fact="0.0287"/>
                  <dgm:constr type="h" for="ch" forName="Child3Accent7" refType="h" fact="0.0608"/>
                  <dgm:constr type="r" for="ch" forName="ParentAccent1" refType="w" fact="0.0287"/>
                  <dgm:constr type="t" for="ch" forName="ParentAccent1" refType="h" fact="0.5511"/>
                  <dgm:constr type="w" for="ch" forName="ParentAccent1" refType="w" fact="0.0287"/>
                  <dgm:constr type="h" for="ch" forName="ParentAccent1" refType="h" fact="0.0608"/>
                  <dgm:constr type="r" for="ch" forName="ParentAccent2" refType="w" fact="0.0813"/>
                  <dgm:constr type="t" for="ch" forName="ParentAccent2" refType="h" fact="0.5511"/>
                  <dgm:constr type="w" for="ch" forName="ParentAccent2" refType="w" fact="0.0287"/>
                  <dgm:constr type="h" for="ch" forName="ParentAccent2" refType="h" fact="0.0608"/>
                  <dgm:constr type="r" for="ch" forName="ParentAccent3" refType="w" fact="0.1339"/>
                  <dgm:constr type="t" for="ch" forName="ParentAccent3" refType="h" fact="0.5511"/>
                  <dgm:constr type="w" for="ch" forName="ParentAccent3" refType="w" fact="0.0287"/>
                  <dgm:constr type="h" for="ch" forName="ParentAccent3" refType="h" fact="0.0608"/>
                  <dgm:constr type="r" for="ch" forName="ParentAccent4" refType="w" fact="0.1864"/>
                  <dgm:constr type="t" for="ch" forName="ParentAccent4" refType="h" fact="0.5511"/>
                  <dgm:constr type="w" for="ch" forName="ParentAccent4" refType="w" fact="0.0287"/>
                  <dgm:constr type="h" for="ch" forName="ParentAccent4" refType="h" fact="0.0608"/>
                  <dgm:constr type="r" for="ch" forName="ParentAccent5" refType="w" fact="0.239"/>
                  <dgm:constr type="t" for="ch" forName="ParentAccent5" refType="h" fact="0.5511"/>
                  <dgm:constr type="w" for="ch" forName="ParentAccent5" refType="w" fact="0.0287"/>
                  <dgm:constr type="h" for="ch" forName="ParentAccent5" refType="h" fact="0.0608"/>
                  <dgm:constr type="r" for="ch" forName="ParentAccent6" refType="w" fact="0.3203"/>
                  <dgm:constr type="t" for="ch" forName="ParentAccent6" refType="h" fact="0.5207"/>
                  <dgm:constr type="w" for="ch" forName="ParentAccent6" refType="w" fact="0.0574"/>
                  <dgm:constr type="h" for="ch" forName="ParentAccent6" refType="h" fact="0.1217"/>
                  <dgm:constr type="r" for="ch" forName="ParentAccent7" refType="w" fact="0.0755"/>
                  <dgm:constr type="t" for="ch" forName="ParentAccent7" refType="h" fact="0.4255"/>
                  <dgm:constr type="w" for="ch" forName="ParentAccent7" refType="w" fact="0.0287"/>
                  <dgm:constr type="h" for="ch" forName="ParentAccent7" refType="h" fact="0.0608"/>
                  <dgm:constr type="r" for="ch" forName="ParentAccent8" refType="w" fact="0.0755"/>
                  <dgm:constr type="t" for="ch" forName="ParentAccent8" refType="h" fact="0.6776"/>
                  <dgm:constr type="w" for="ch" forName="ParentAccent8" refType="w" fact="0.0287"/>
                  <dgm:constr type="h" for="ch" forName="ParentAccent8" refType="h" fact="0.0608"/>
                  <dgm:constr type="r" for="ch" forName="ParentAccent9" refType="w" fact="0.0499"/>
                  <dgm:constr type="t" for="ch" forName="ParentAccent9" refType="h" fact="0.4801"/>
                  <dgm:constr type="w" for="ch" forName="ParentAccent9" refType="w" fact="0.0287"/>
                  <dgm:constr type="h" for="ch" forName="ParentAccent9" refType="h" fact="0.0608"/>
                  <dgm:constr type="r" for="ch" forName="ParentAccent10" refType="w" fact="0.0482"/>
                  <dgm:constr type="t" for="ch" forName="ParentAccent10" refType="h" fact="0.6233"/>
                  <dgm:constr type="w" for="ch" forName="ParentAccent10" refType="w" fact="0.0287"/>
                  <dgm:constr type="h" for="ch" forName="ParentAccent10" refType="h" fact="0.0608"/>
                  <dgm:constr type="r" for="ch" forName="Child3" refType="w"/>
                  <dgm:constr type="t" for="ch" forName="Child3" refType="h" fact="0.7822"/>
                  <dgm:constr type="w" for="ch" forName="Child3" refType="w" fact="0.3364"/>
                  <dgm:constr type="h" for="ch" forName="Child3" refType="h" fact="0.1564"/>
                  <dgm:constr type="r" for="ch" forName="Child2" refType="w"/>
                  <dgm:constr type="t" for="ch" forName="Child2" refType="h" fact="0.3955"/>
                  <dgm:constr type="w" for="ch" forName="Child2" refType="w" fact="0.2544"/>
                  <dgm:constr type="h" for="ch" forName="Child2" refType="h" fact="0.1564"/>
                  <dgm:constr type="r" for="ch" forName="Child1" refType="w"/>
                  <dgm:constr type="t" for="ch" forName="Child1" refType="h" fact="0"/>
                  <dgm:constr type="w" for="ch" forName="Child1" refType="w" fact="0.3364"/>
                  <dgm:constr type="h" for="ch" forName="Child1" refType="h" fact="0.1564"/>
                  <dgm:constr type="r" for="ch" forName="Parent" refType="w" fact="0.6347"/>
                  <dgm:constr type="t" for="ch" forName="Parent" refType="h" fact="0.2737"/>
                  <dgm:constr type="w" for="ch" forName="Parent" refType="w" fact="0.2906"/>
                  <dgm:constr type="h" for="ch" forName="Parent" refType="h" fact="0.6157"/>
                </dgm:constrLst>
              </dgm:if>
              <dgm:if name="Name19" axis="ch" ptType="node" func="cnt" op="equ" val="4">
                <dgm:alg type="composite">
                  <dgm:param type="ar" val="1.8304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r" for="ch" forName="Parent" refType="w" fact="0.6229"/>
                  <dgm:constr type="t" for="ch" forName="Parent" refType="h" fact="0.2946"/>
                  <dgm:constr type="w" for="ch" forName="Parent" refType="w" fact="0.2862"/>
                  <dgm:constr type="h" for="ch" forName="Parent" refType="h" fact="0.5239"/>
                  <dgm:constr type="r" for="ch" forName="Child1Accent1" refType="w" fact="0.6096"/>
                  <dgm:constr type="t" for="ch" forName="Child1Accent1" refType="h" fact="0.2104"/>
                  <dgm:constr type="w" for="ch" forName="Child1Accent1" refType="w" fact="0.0566"/>
                  <dgm:constr type="h" for="ch" forName="Child1Accent1" refType="h" fact="0.1035"/>
                  <dgm:constr type="r" for="ch" forName="Child1Accent3" refType="w" fact="0.6999"/>
                  <dgm:constr type="t" for="ch" forName="Child1Accent3" refType="h" fact="0.128"/>
                  <dgm:constr type="w" for="ch" forName="Child1Accent3" refType="w" fact="0.0283"/>
                  <dgm:constr type="h" for="ch" forName="Child1Accent3" refType="h" fact="0.0518"/>
                  <dgm:constr type="r" for="ch" forName="Child1Accent4" refType="w" fact="0.7582"/>
                  <dgm:constr type="t" for="ch" forName="Child1Accent4" refType="h" fact="0.128"/>
                  <dgm:constr type="w" for="ch" forName="Child1Accent4" refType="w" fact="0.0283"/>
                  <dgm:constr type="h" for="ch" forName="Child1Accent4" refType="h" fact="0.0518"/>
                  <dgm:constr type="r" for="ch" forName="Child1Accent5" refType="w" fact="0.8165"/>
                  <dgm:constr type="t" for="ch" forName="Child1Accent5" refType="h" fact="0.128"/>
                  <dgm:constr type="w" for="ch" forName="Child1Accent5" refType="w" fact="0.0283"/>
                  <dgm:constr type="h" for="ch" forName="Child1Accent5" refType="h" fact="0.0518"/>
                  <dgm:constr type="r" for="ch" forName="Child1Accent6" refType="w" fact="0.8748"/>
                  <dgm:constr type="t" for="ch" forName="Child1Accent6" refType="h" fact="0.128"/>
                  <dgm:constr type="w" for="ch" forName="Child1Accent6" refType="w" fact="0.0283"/>
                  <dgm:constr type="h" for="ch" forName="Child1Accent6" refType="h" fact="0.0518"/>
                  <dgm:constr type="r" for="ch" forName="Child3Accent1" refType="w" fact="0.6842"/>
                  <dgm:constr type="t" for="ch" forName="Child3Accent1" refType="h" fact="0.6212"/>
                  <dgm:constr type="w" for="ch" forName="Child3Accent1" refType="w" fact="0.0566"/>
                  <dgm:constr type="h" for="ch" forName="Child3Accent1" refType="h" fact="0.1035"/>
                  <dgm:constr type="r" for="ch" forName="Child3Accent2" refType="w" fact="0.7311"/>
                  <dgm:constr type="t" for="ch" forName="Child3Accent2" refType="h" fact="0.6828"/>
                  <dgm:constr type="w" for="ch" forName="Child3Accent2" refType="w" fact="0.0283"/>
                  <dgm:constr type="h" for="ch" forName="Child3Accent2" refType="h" fact="0.0518"/>
                  <dgm:constr type="r" for="ch" forName="Child3Accent4" refType="w" fact="0.8386"/>
                  <dgm:constr type="t" for="ch" forName="Child3Accent4" refType="h" fact="0.6828"/>
                  <dgm:constr type="w" for="ch" forName="Child3Accent4" refType="w" fact="0.0283"/>
                  <dgm:constr type="h" for="ch" forName="Child3Accent4" refType="h" fact="0.0518"/>
                  <dgm:constr type="r" for="ch" forName="Child3Accent5" refType="w" fact="0.8923"/>
                  <dgm:constr type="t" for="ch" forName="Child3Accent5" refType="h" fact="0.6828"/>
                  <dgm:constr type="w" for="ch" forName="Child3Accent5" refType="w" fact="0.0283"/>
                  <dgm:constr type="h" for="ch" forName="Child3Accent5" refType="h" fact="0.0518"/>
                  <dgm:constr type="r" for="ch" forName="Child1Accent7" refType="w" fact="0.9332"/>
                  <dgm:constr type="t" for="ch" forName="Child1Accent7" refType="h" fact="0.128"/>
                  <dgm:constr type="w" for="ch" forName="Child1Accent7" refType="w" fact="0.0283"/>
                  <dgm:constr type="h" for="ch" forName="Child1Accent7" refType="h" fact="0.0518"/>
                  <dgm:constr type="r" for="ch" forName="Child3Accent6" refType="w" fact="0.9461"/>
                  <dgm:constr type="t" for="ch" forName="Child3Accent6" refType="h" fact="0.6828"/>
                  <dgm:constr type="w" for="ch" forName="Child3Accent6" refType="w" fact="0.0283"/>
                  <dgm:constr type="h" for="ch" forName="Child3Accent6" refType="h" fact="0.0518"/>
                  <dgm:constr type="r" for="ch" forName="Child1Accent8" refType="w" fact="0.9915"/>
                  <dgm:constr type="t" for="ch" forName="Child1Accent8" refType="h" fact="0.128"/>
                  <dgm:constr type="w" for="ch" forName="Child1Accent8" refType="w" fact="0.0283"/>
                  <dgm:constr type="h" for="ch" forName="Child1Accent8" refType="h" fact="0.0518"/>
                  <dgm:constr type="r" for="ch" forName="Child1Accent9" refType="w" fact="0"/>
                  <dgm:constr type="t" for="ch" forName="Child1Accent9" refType="h" fact="0"/>
                  <dgm:constr type="w" for="ch" forName="Child1Accent9" refType="w" fact="0"/>
                  <dgm:constr type="h" for="ch" forName="Child1Accent9" refType="h" fact="0"/>
                  <dgm:constr type="r" for="ch" forName="Child3Accent7" refType="w" fact="0.9998"/>
                  <dgm:constr type="t" for="ch" forName="Child3Accent7" refType="h" fact="0.6828"/>
                  <dgm:constr type="w" for="ch" forName="Child3Accent7" refType="w" fact="0.0283"/>
                  <dgm:constr type="h" for="ch" forName="Child3Accent7" refType="h" fact="0.0518"/>
                  <dgm:constr type="r" for="ch" forName="Child4Accent1" refType="w" fact="0.6096"/>
                  <dgm:constr type="t" for="ch" forName="Child4Accent1" refType="h" fact="0.8"/>
                  <dgm:constr type="w" for="ch" forName="Child4Accent1" refType="w" fact="0.0566"/>
                  <dgm:constr type="h" for="ch" forName="Child4Accent1" refType="h" fact="0.1035"/>
                  <dgm:constr type="r" for="ch" forName="Child4Accent3" refType="w" fact="0.7002"/>
                  <dgm:constr type="t" for="ch" forName="Child4Accent3" refType="h" fact="0.9482"/>
                  <dgm:constr type="w" for="ch" forName="Child4Accent3" refType="w" fact="0.0283"/>
                  <dgm:constr type="h" for="ch" forName="Child4Accent3" refType="h" fact="0.0518"/>
                  <dgm:constr type="r" for="ch" forName="Child4Accent4" refType="w" fact="0.7585"/>
                  <dgm:constr type="t" for="ch" forName="Child4Accent4" refType="h" fact="0.9482"/>
                  <dgm:constr type="w" for="ch" forName="Child4Accent4" refType="w" fact="0.0283"/>
                  <dgm:constr type="h" for="ch" forName="Child4Accent4" refType="h" fact="0.0518"/>
                  <dgm:constr type="r" for="ch" forName="Child4Accent5" refType="w" fact="0.8167"/>
                  <dgm:constr type="t" for="ch" forName="Child4Accent5" refType="h" fact="0.9482"/>
                  <dgm:constr type="w" for="ch" forName="Child4Accent5" refType="w" fact="0.0283"/>
                  <dgm:constr type="h" for="ch" forName="Child4Accent5" refType="h" fact="0.0518"/>
                  <dgm:constr type="r" for="ch" forName="Child4Accent6" refType="w" fact="0.8749"/>
                  <dgm:constr type="t" for="ch" forName="Child4Accent6" refType="h" fact="0.9482"/>
                  <dgm:constr type="w" for="ch" forName="Child4Accent6" refType="w" fact="0.0283"/>
                  <dgm:constr type="h" for="ch" forName="Child4Accent6" refType="h" fact="0.0518"/>
                  <dgm:constr type="r" for="ch" forName="Child4Accent7" refType="w" fact="0.9332"/>
                  <dgm:constr type="t" for="ch" forName="Child4Accent7" refType="h" fact="0.9482"/>
                  <dgm:constr type="w" for="ch" forName="Child4Accent7" refType="w" fact="0.0283"/>
                  <dgm:constr type="h" for="ch" forName="Child4Accent7" refType="h" fact="0.0518"/>
                  <dgm:constr type="r" for="ch" forName="Child4Accent8" refType="w" fact="0.9914"/>
                  <dgm:constr type="t" for="ch" forName="Child4Accent8" refType="h" fact="0.9482"/>
                  <dgm:constr type="w" for="ch" forName="Child4Accent8" refType="w" fact="0.0283"/>
                  <dgm:constr type="h" for="ch" forName="Child4Accent8" refType="h" fact="0.0518"/>
                  <dgm:constr type="r" for="ch" forName="Child2Accent1" refType="w" fact="0.6842"/>
                  <dgm:constr type="t" for="ch" forName="Child2Accent1" refType="h" fact="0.3725"/>
                  <dgm:constr type="w" for="ch" forName="Child2Accent1" refType="w" fact="0.0566"/>
                  <dgm:constr type="h" for="ch" forName="Child2Accent1" refType="h" fact="0.1035"/>
                  <dgm:constr type="r" for="ch" forName="Child4Accent2" refType="w" fact="0.642"/>
                  <dgm:constr type="t" for="ch" forName="Child4Accent2" refType="h" fact="0.8993"/>
                  <dgm:constr type="w" for="ch" forName="Child4Accent2" refType="w" fact="0.0283"/>
                  <dgm:constr type="h" for="ch" forName="Child4Accent2" refType="h" fact="0.0518"/>
                  <dgm:constr type="r" for="ch" forName="Child1Accent2" refType="w" fact="0.6415"/>
                  <dgm:constr type="t" for="ch" forName="Child1Accent2" refType="h" fact="0.162"/>
                  <dgm:constr type="w" for="ch" forName="Child1Accent2" refType="w" fact="0.0283"/>
                  <dgm:constr type="h" for="ch" forName="Child1Accent2" refType="h" fact="0.0518"/>
                  <dgm:constr type="r" for="ch" forName="Child3Accent3" refType="w" fact="0.7849"/>
                  <dgm:constr type="t" for="ch" forName="Child3Accent3" refType="h" fact="0.6828"/>
                  <dgm:constr type="w" for="ch" forName="Child3Accent3" refType="w" fact="0.0283"/>
                  <dgm:constr type="h" for="ch" forName="Child3Accent3" refType="h" fact="0.0518"/>
                  <dgm:constr type="r" for="ch" forName="Child2Accent2" refType="w" fact="0.7311"/>
                  <dgm:constr type="t" for="ch" forName="Child2Accent2" refType="h" fact="0.3937"/>
                  <dgm:constr type="w" for="ch" forName="Child2Accent2" refType="w" fact="0.0283"/>
                  <dgm:constr type="h" for="ch" forName="Child2Accent2" refType="h" fact="0.0518"/>
                  <dgm:constr type="r" for="ch" forName="Child2Accent4" refType="w" fact="0.8386"/>
                  <dgm:constr type="t" for="ch" forName="Child2Accent4" refType="h" fact="0.3937"/>
                  <dgm:constr type="w" for="ch" forName="Child2Accent4" refType="w" fact="0.0283"/>
                  <dgm:constr type="h" for="ch" forName="Child2Accent4" refType="h" fact="0.0518"/>
                  <dgm:constr type="r" for="ch" forName="Child2Accent5" refType="w" fact="0.8923"/>
                  <dgm:constr type="t" for="ch" forName="Child2Accent5" refType="h" fact="0.3937"/>
                  <dgm:constr type="w" for="ch" forName="Child2Accent5" refType="w" fact="0.0283"/>
                  <dgm:constr type="h" for="ch" forName="Child2Accent5" refType="h" fact="0.0518"/>
                  <dgm:constr type="r" for="ch" forName="Child2Accent6" refType="w" fact="0.9461"/>
                  <dgm:constr type="t" for="ch" forName="Child2Accent6" refType="h" fact="0.3937"/>
                  <dgm:constr type="w" for="ch" forName="Child2Accent6" refType="w" fact="0.0283"/>
                  <dgm:constr type="h" for="ch" forName="Child2Accent6" refType="h" fact="0.0518"/>
                  <dgm:constr type="r" for="ch" forName="Child2Accent7" refType="w" fact="0.9998"/>
                  <dgm:constr type="t" for="ch" forName="Child2Accent7" refType="h" fact="0.3937"/>
                  <dgm:constr type="w" for="ch" forName="Child2Accent7" refType="w" fact="0.0283"/>
                  <dgm:constr type="h" for="ch" forName="Child2Accent7" refType="h" fact="0.0518"/>
                  <dgm:constr type="r" for="ch" forName="Child2Accent3" refType="w" fact="0.7849"/>
                  <dgm:constr type="t" for="ch" forName="Child2Accent3" refType="h" fact="0.3937"/>
                  <dgm:constr type="w" for="ch" forName="Child2Accent3" refType="w" fact="0.0283"/>
                  <dgm:constr type="h" for="ch" forName="Child2Accent3" refType="h" fact="0.0518"/>
                  <dgm:constr type="r" for="ch" forName="ParentAccent1" refType="w" fact="0.0283"/>
                  <dgm:constr type="t" for="ch" forName="ParentAccent1" refType="h" fact="0.5316"/>
                  <dgm:constr type="w" for="ch" forName="ParentAccent1" refType="w" fact="0.0283"/>
                  <dgm:constr type="h" for="ch" forName="ParentAccent1" refType="h" fact="0.0518"/>
                  <dgm:constr type="r" for="ch" forName="ParentAccent2" refType="w" fact="0.0801"/>
                  <dgm:constr type="t" for="ch" forName="ParentAccent2" refType="h" fact="0.5316"/>
                  <dgm:constr type="w" for="ch" forName="ParentAccent2" refType="w" fact="0.0283"/>
                  <dgm:constr type="h" for="ch" forName="ParentAccent2" refType="h" fact="0.0518"/>
                  <dgm:constr type="r" for="ch" forName="ParentAccent3" refType="w" fact="0.1318"/>
                  <dgm:constr type="t" for="ch" forName="ParentAccent3" refType="h" fact="0.5316"/>
                  <dgm:constr type="w" for="ch" forName="ParentAccent3" refType="w" fact="0.0283"/>
                  <dgm:constr type="h" for="ch" forName="ParentAccent3" refType="h" fact="0.0518"/>
                  <dgm:constr type="r" for="ch" forName="ParentAccent4" refType="w" fact="0.1836"/>
                  <dgm:constr type="t" for="ch" forName="ParentAccent4" refType="h" fact="0.5316"/>
                  <dgm:constr type="w" for="ch" forName="ParentAccent4" refType="w" fact="0.0283"/>
                  <dgm:constr type="h" for="ch" forName="ParentAccent4" refType="h" fact="0.0518"/>
                  <dgm:constr type="r" for="ch" forName="ParentAccent5" refType="w" fact="0.2354"/>
                  <dgm:constr type="t" for="ch" forName="ParentAccent5" refType="h" fact="0.5316"/>
                  <dgm:constr type="w" for="ch" forName="ParentAccent5" refType="w" fact="0.0283"/>
                  <dgm:constr type="h" for="ch" forName="ParentAccent5" refType="h" fact="0.0518"/>
                  <dgm:constr type="r" for="ch" forName="ParentAccent6" refType="w" fact="0.3154"/>
                  <dgm:constr type="t" for="ch" forName="ParentAccent6" refType="h" fact="0.5057"/>
                  <dgm:constr type="w" for="ch" forName="ParentAccent6" refType="w" fact="0.0566"/>
                  <dgm:constr type="h" for="ch" forName="ParentAccent6" refType="h" fact="0.1035"/>
                  <dgm:constr type="r" for="ch" forName="ParentAccent7" refType="w" fact="0.0744"/>
                  <dgm:constr type="t" for="ch" forName="ParentAccent7" refType="h" fact="0.4247"/>
                  <dgm:constr type="w" for="ch" forName="ParentAccent7" refType="w" fact="0.0283"/>
                  <dgm:constr type="h" for="ch" forName="ParentAccent7" refType="h" fact="0.0518"/>
                  <dgm:constr type="r" for="ch" forName="ParentAccent8" refType="w" fact="0.0744"/>
                  <dgm:constr type="t" for="ch" forName="ParentAccent8" refType="h" fact="0.6392"/>
                  <dgm:constr type="w" for="ch" forName="ParentAccent8" refType="w" fact="0.0283"/>
                  <dgm:constr type="h" for="ch" forName="ParentAccent8" refType="h" fact="0.0518"/>
                  <dgm:constr type="r" for="ch" forName="ParentAccent9" refType="w" fact="0.0491"/>
                  <dgm:constr type="t" for="ch" forName="ParentAccent9" refType="h" fact="0.4712"/>
                  <dgm:constr type="w" for="ch" forName="ParentAccent9" refType="w" fact="0.0283"/>
                  <dgm:constr type="h" for="ch" forName="ParentAccent9" refType="h" fact="0.0518"/>
                  <dgm:constr type="r" for="ch" forName="ParentAccent10" refType="w" fact="0.0475"/>
                  <dgm:constr type="t" for="ch" forName="ParentAccent10" refType="h" fact="0.593"/>
                  <dgm:constr type="w" for="ch" forName="ParentAccent10" refType="w" fact="0.0283"/>
                  <dgm:constr type="h" for="ch" forName="ParentAccent10" refType="h" fact="0.0518"/>
                  <dgm:constr type="r" for="ch" forName="Child4" refType="w" fact="0.9919"/>
                  <dgm:constr type="t" for="ch" forName="Child4" refType="h" fact="0.8184"/>
                  <dgm:constr type="w" for="ch" forName="Child4" refType="w" fact="0.3192"/>
                  <dgm:constr type="h" for="ch" forName="Child4" refType="h" fact="0.1294"/>
                  <dgm:constr type="r" for="ch" forName="Child3" refType="w"/>
                  <dgm:constr type="t" for="ch" forName="Child3" refType="h" fact="0.5547"/>
                  <dgm:constr type="w" for="ch" forName="Child3" refType="w" fact="0.297"/>
                  <dgm:constr type="h" for="ch" forName="Child3" refType="h" fact="0.1294"/>
                  <dgm:constr type="r" for="ch" forName="Child2" refType="w"/>
                  <dgm:constr type="t" for="ch" forName="Child2" refType="h" fact="0.2662"/>
                  <dgm:constr type="w" for="ch" forName="Child2" refType="w" fact="0.297"/>
                  <dgm:constr type="h" for="ch" forName="Child2" refType="h" fact="0.1294"/>
                  <dgm:constr type="r" for="ch" forName="Child1" refType="w" fact="0.9919"/>
                  <dgm:constr type="t" for="ch" forName="Child1" refType="h" fact="0"/>
                  <dgm:constr type="w" for="ch" forName="Child1" refType="w" fact="0.3192"/>
                  <dgm:constr type="h" for="ch" forName="Child1" refType="h" fact="0.1294"/>
                </dgm:constrLst>
              </dgm:if>
              <dgm:else name="Name20">
                <dgm:alg type="composite">
                  <dgm:param type="ar" val="1.3278"/>
                </dgm:alg>
                <dgm:constrLst>
                  <dgm:constr type="primFontSz" for="des" forName="Child1" val="65"/>
                  <dgm:constr type="primFontSz" for="des" forName="Child1" refType="primFontSz" refFor="des" refForName="Parent" op="lte"/>
                  <dgm:constr type="primFontSz" for="des" forName="Child2" refType="primFontSz" refFor="des" refForName="Parent" op="lte"/>
                  <dgm:constr type="primFontSz" for="des" forName="Child3" refType="primFontSz" refFor="des" refForName="Parent" op="lte"/>
                  <dgm:constr type="primFontSz" for="des" forName="Child4" refType="primFontSz" refFor="des" refForName="Parent" op="lte"/>
                  <dgm:constr type="primFontSz" for="des" forName="Child5" refType="primFontSz" refFor="des" refForName="Parent" op="lte"/>
                  <dgm:constr type="primFontSz" for="des" forName="Child2" refType="primFontSz" refFor="des" refForName="Child1" op="equ"/>
                  <dgm:constr type="primFontSz" for="des" forName="Child3" refType="primFontSz" refFor="des" refForName="Child1" op="equ"/>
                  <dgm:constr type="primFontSz" for="des" forName="Child4" refType="primFontSz" refFor="des" refForName="Child1" op="equ"/>
                  <dgm:constr type="primFontSz" for="des" forName="Child5" refType="primFontSz" refFor="des" refForName="Child1" op="equ"/>
                  <dgm:constr type="r" for="ch" forName="Child2Accent1" refType="w" fact="0.6564"/>
                  <dgm:constr type="t" for="ch" forName="Child2Accent1" refType="h" fact="0.3184"/>
                  <dgm:constr type="w" for="ch" forName="Child2Accent1" refType="w" fact="0.0574"/>
                  <dgm:constr type="h" for="ch" forName="Child2Accent1" refType="h" fact="0.0763"/>
                  <dgm:constr type="r" for="ch" forName="Child2Accent2" refType="w" fact="0.6932"/>
                  <dgm:constr type="t" for="ch" forName="Child2Accent2" refType="h" fact="0.2781"/>
                  <dgm:constr type="w" for="ch" forName="Child2Accent2" refType="w" fact="0.0287"/>
                  <dgm:constr type="h" for="ch" forName="Child2Accent2" refType="h" fact="0.0381"/>
                  <dgm:constr type="r" for="ch" forName="Child2Accent3" refType="w" fact="0.7545"/>
                  <dgm:constr type="t" for="ch" forName="Child2Accent3" refType="h" fact="0.2781"/>
                  <dgm:constr type="w" for="ch" forName="Child2Accent3" refType="w" fact="0.0287"/>
                  <dgm:constr type="h" for="ch" forName="Child2Accent3" refType="h" fact="0.0381"/>
                  <dgm:constr type="r" for="ch" forName="Child2Accent4" refType="w" fact="0.8158"/>
                  <dgm:constr type="t" for="ch" forName="Child2Accent4" refType="h" fact="0.2781"/>
                  <dgm:constr type="w" for="ch" forName="Child2Accent4" refType="w" fact="0.0287"/>
                  <dgm:constr type="h" for="ch" forName="Child2Accent4" refType="h" fact="0.0381"/>
                  <dgm:constr type="r" for="ch" forName="Child2Accent5" refType="w" fact="0.8771"/>
                  <dgm:constr type="t" for="ch" forName="Child2Accent5" refType="h" fact="0.2781"/>
                  <dgm:constr type="w" for="ch" forName="Child2Accent5" refType="w" fact="0.0287"/>
                  <dgm:constr type="h" for="ch" forName="Child2Accent5" refType="h" fact="0.0381"/>
                  <dgm:constr type="r" for="ch" forName="Child2Accent6" refType="w" fact="0.9385"/>
                  <dgm:constr type="t" for="ch" forName="Child2Accent6" refType="h" fact="0.2781"/>
                  <dgm:constr type="w" for="ch" forName="Child2Accent6" refType="w" fact="0.0287"/>
                  <dgm:constr type="h" for="ch" forName="Child2Accent6" refType="h" fact="0.0381"/>
                  <dgm:constr type="r" for="ch" forName="Child2Accent7" refType="w" fact="0.9998"/>
                  <dgm:constr type="t" for="ch" forName="Child2Accent7" refType="h" fact="0.2781"/>
                  <dgm:constr type="w" for="ch" forName="Child2Accent7" refType="w" fact="0.0287"/>
                  <dgm:constr type="h" for="ch" forName="Child2Accent7" refType="h" fact="0.0381"/>
                  <dgm:constr type="r" for="ch" forName="Child3Accent1" refType="w" fact="0.716"/>
                  <dgm:constr type="t" for="ch" forName="Child3Accent1" refType="h" fact="0.5061"/>
                  <dgm:constr type="w" for="ch" forName="Child3Accent1" refType="w" fact="0.0574"/>
                  <dgm:constr type="h" for="ch" forName="Child3Accent1" refType="h" fact="0.0763"/>
                  <dgm:constr type="r" for="ch" forName="Child3Accent2" refType="w" fact="0.7728"/>
                  <dgm:constr type="t" for="ch" forName="Child3Accent2" refType="h" fact="0.5252"/>
                  <dgm:constr type="w" for="ch" forName="Child3Accent2" refType="w" fact="0.0287"/>
                  <dgm:constr type="h" for="ch" forName="Child3Accent2" refType="h" fact="0.0381"/>
                  <dgm:constr type="r" for="ch" forName="Child3Accent3" refType="w" fact="0.8295"/>
                  <dgm:constr type="t" for="ch" forName="Child3Accent3" refType="h" fact="0.5252"/>
                  <dgm:constr type="w" for="ch" forName="Child3Accent3" refType="w" fact="0.0287"/>
                  <dgm:constr type="h" for="ch" forName="Child3Accent3" refType="h" fact="0.0381"/>
                  <dgm:constr type="r" for="ch" forName="Child3Accent4" refType="w" fact="0.8863"/>
                  <dgm:constr type="t" for="ch" forName="Child3Accent4" refType="h" fact="0.5252"/>
                  <dgm:constr type="w" for="ch" forName="Child3Accent4" refType="w" fact="0.0287"/>
                  <dgm:constr type="h" for="ch" forName="Child3Accent4" refType="h" fact="0.0381"/>
                  <dgm:constr type="r" for="ch" forName="Child3Accent5" refType="w" fact="0.943"/>
                  <dgm:constr type="t" for="ch" forName="Child3Accent5" refType="h" fact="0.5252"/>
                  <dgm:constr type="w" for="ch" forName="Child3Accent5" refType="w" fact="0.0287"/>
                  <dgm:constr type="h" for="ch" forName="Child3Accent5" refType="h" fact="0.0381"/>
                  <dgm:constr type="r" for="ch" forName="Child3Accent6" refType="w" fact="0.9998"/>
                  <dgm:constr type="t" for="ch" forName="Child3Accent6" refType="h" fact="0.5252"/>
                  <dgm:constr type="w" for="ch" forName="Child3Accent6" refType="w" fact="0.0287"/>
                  <dgm:constr type="h" for="ch" forName="Child3Accent6" refType="h" fact="0.0381"/>
                  <dgm:constr type="r" for="ch" forName="Child3Accent7" refType="w" fact="0"/>
                  <dgm:constr type="t" for="ch" forName="Child3Accent7" refType="h" fact="0"/>
                  <dgm:constr type="w" for="ch" forName="Child3Accent7" refType="w" fact="0"/>
                  <dgm:constr type="h" for="ch" forName="Child3Accent7" refType="h" fact="0"/>
                  <dgm:constr type="r" for="ch" forName="Child4Accent1" refType="w" fact="0.6564"/>
                  <dgm:constr type="t" for="ch" forName="Child4Accent1" refType="h" fact="0.6908"/>
                  <dgm:constr type="w" for="ch" forName="Child4Accent1" refType="w" fact="0.0574"/>
                  <dgm:constr type="h" for="ch" forName="Child4Accent1" refType="h" fact="0.0763"/>
                  <dgm:constr type="r" for="ch" forName="Child4Accent2" refType="w" fact="0.6932"/>
                  <dgm:constr type="t" for="ch" forName="Child4Accent2" refType="h" fact="0.7684"/>
                  <dgm:constr type="w" for="ch" forName="Child4Accent2" refType="w" fact="0.0287"/>
                  <dgm:constr type="h" for="ch" forName="Child4Accent2" refType="h" fact="0.0381"/>
                  <dgm:constr type="r" for="ch" forName="Child4Accent3" refType="w" fact="0.7545"/>
                  <dgm:constr type="t" for="ch" forName="Child4Accent3" refType="h" fact="0.7684"/>
                  <dgm:constr type="w" for="ch" forName="Child4Accent3" refType="w" fact="0.0287"/>
                  <dgm:constr type="h" for="ch" forName="Child4Accent3" refType="h" fact="0.0381"/>
                  <dgm:constr type="r" for="ch" forName="Child4Accent4" refType="w" fact="0.8158"/>
                  <dgm:constr type="t" for="ch" forName="Child4Accent4" refType="h" fact="0.7684"/>
                  <dgm:constr type="w" for="ch" forName="Child4Accent4" refType="w" fact="0.0287"/>
                  <dgm:constr type="h" for="ch" forName="Child4Accent4" refType="h" fact="0.0381"/>
                  <dgm:constr type="r" for="ch" forName="Child4Accent5" refType="w" fact="0.8771"/>
                  <dgm:constr type="t" for="ch" forName="Child4Accent5" refType="h" fact="0.7684"/>
                  <dgm:constr type="w" for="ch" forName="Child4Accent5" refType="w" fact="0.0287"/>
                  <dgm:constr type="h" for="ch" forName="Child4Accent5" refType="h" fact="0.0381"/>
                  <dgm:constr type="r" for="ch" forName="Child4Accent6" refType="w" fact="0.9385"/>
                  <dgm:constr type="t" for="ch" forName="Child4Accent6" refType="h" fact="0.7684"/>
                  <dgm:constr type="w" for="ch" forName="Child4Accent6" refType="w" fact="0.0287"/>
                  <dgm:constr type="h" for="ch" forName="Child4Accent6" refType="h" fact="0.0381"/>
                  <dgm:constr type="r" for="ch" forName="Child4Accent7" refType="w" fact="0.9998"/>
                  <dgm:constr type="t" for="ch" forName="Child4Accent7" refType="h" fact="0.7684"/>
                  <dgm:constr type="w" for="ch" forName="Child4Accent7" refType="w" fact="0.0287"/>
                  <dgm:constr type="h" for="ch" forName="Child4Accent7" refType="h" fact="0.0381"/>
                  <dgm:constr type="r" for="ch" forName="Child4Accent8" refType="w" fact="0"/>
                  <dgm:constr type="t" for="ch" forName="Child4Accent8" refType="h" fact="0"/>
                  <dgm:constr type="w" for="ch" forName="Child4Accent8" refType="w" fact="0"/>
                  <dgm:constr type="h" for="ch" forName="Child4Accent8" refType="h" fact="0"/>
                  <dgm:constr type="r" for="ch" forName="ParentAccent1" refType="w" fact="0.0287"/>
                  <dgm:constr type="t" for="ch" forName="ParentAccent1" refType="h" fact="0.5252"/>
                  <dgm:constr type="w" for="ch" forName="ParentAccent1" refType="w" fact="0.0287"/>
                  <dgm:constr type="h" for="ch" forName="ParentAccent1" refType="h" fact="0.0381"/>
                  <dgm:constr type="r" for="ch" forName="ParentAccent2" refType="w" fact="0.0813"/>
                  <dgm:constr type="t" for="ch" forName="ParentAccent2" refType="h" fact="0.5252"/>
                  <dgm:constr type="w" for="ch" forName="ParentAccent2" refType="w" fact="0.0287"/>
                  <dgm:constr type="h" for="ch" forName="ParentAccent2" refType="h" fact="0.0381"/>
                  <dgm:constr type="r" for="ch" forName="ParentAccent3" refType="w" fact="0.1339"/>
                  <dgm:constr type="t" for="ch" forName="ParentAccent3" refType="h" fact="0.5252"/>
                  <dgm:constr type="w" for="ch" forName="ParentAccent3" refType="w" fact="0.0287"/>
                  <dgm:constr type="h" for="ch" forName="ParentAccent3" refType="h" fact="0.0381"/>
                  <dgm:constr type="r" for="ch" forName="ParentAccent4" refType="w" fact="0.1864"/>
                  <dgm:constr type="t" for="ch" forName="ParentAccent4" refType="h" fact="0.5252"/>
                  <dgm:constr type="w" for="ch" forName="ParentAccent4" refType="w" fact="0.0287"/>
                  <dgm:constr type="h" for="ch" forName="ParentAccent4" refType="h" fact="0.0381"/>
                  <dgm:constr type="r" for="ch" forName="ParentAccent5" refType="w" fact="0.239"/>
                  <dgm:constr type="t" for="ch" forName="ParentAccent5" refType="h" fact="0.5252"/>
                  <dgm:constr type="w" for="ch" forName="ParentAccent5" refType="w" fact="0.0287"/>
                  <dgm:constr type="h" for="ch" forName="ParentAccent5" refType="h" fact="0.0381"/>
                  <dgm:constr type="r" for="ch" forName="ParentAccent6" refType="w" fact="0.3203"/>
                  <dgm:constr type="t" for="ch" forName="ParentAccent6" refType="h" fact="0.5061"/>
                  <dgm:constr type="w" for="ch" forName="ParentAccent6" refType="w" fact="0.0574"/>
                  <dgm:constr type="h" for="ch" forName="ParentAccent6" refType="h" fact="0.0763"/>
                  <dgm:constr type="r" for="ch" forName="ParentAccent7" refType="w" fact="0.0755"/>
                  <dgm:constr type="t" for="ch" forName="ParentAccent7" refType="h" fact="0.4464"/>
                  <dgm:constr type="w" for="ch" forName="ParentAccent7" refType="w" fact="0.0287"/>
                  <dgm:constr type="h" for="ch" forName="ParentAccent7" refType="h" fact="0.0381"/>
                  <dgm:constr type="r" for="ch" forName="ParentAccent8" refType="w" fact="0.0755"/>
                  <dgm:constr type="t" for="ch" forName="ParentAccent8" refType="h" fact="0.6045"/>
                  <dgm:constr type="w" for="ch" forName="ParentAccent8" refType="w" fact="0.0287"/>
                  <dgm:constr type="h" for="ch" forName="ParentAccent8" refType="h" fact="0.0381"/>
                  <dgm:constr type="r" for="ch" forName="ParentAccent9" refType="w" fact="0.0499"/>
                  <dgm:constr type="t" for="ch" forName="ParentAccent9" refType="h" fact="0.4807"/>
                  <dgm:constr type="w" for="ch" forName="ParentAccent9" refType="w" fact="0.0287"/>
                  <dgm:constr type="h" for="ch" forName="ParentAccent9" refType="h" fact="0.0381"/>
                  <dgm:constr type="r" for="ch" forName="ParentAccent10" refType="w" fact="0.0482"/>
                  <dgm:constr type="t" for="ch" forName="ParentAccent10" refType="h" fact="0.5705"/>
                  <dgm:constr type="w" for="ch" forName="ParentAccent10" refType="w" fact="0.0287"/>
                  <dgm:constr type="h" for="ch" forName="ParentAccent10" refType="h" fact="0.0381"/>
                  <dgm:constr type="r" for="ch" forName="Child1Accent1" refType="w" fact="0.5181"/>
                  <dgm:constr type="t" for="ch" forName="Child1Accent1" refType="h" fact="0.2457"/>
                  <dgm:constr type="w" for="ch" forName="Child1Accent1" refType="w" fact="0.0574"/>
                  <dgm:constr type="h" for="ch" forName="Child1Accent1" refType="h" fact="0.0763"/>
                  <dgm:constr type="r" for="ch" forName="Child1Accent2" refType="w" fact="0.5542"/>
                  <dgm:constr type="t" for="ch" forName="Child1Accent2" refType="h" fact="0.2004"/>
                  <dgm:constr type="w" for="ch" forName="Child1Accent2" refType="w" fact="0.0287"/>
                  <dgm:constr type="h" for="ch" forName="Child1Accent2" refType="h" fact="0.0381"/>
                  <dgm:constr type="r" for="ch" forName="Child1Accent3" refType="w" fact="0.5946"/>
                  <dgm:constr type="t" for="ch" forName="Child1Accent3" refType="h" fact="0.1445"/>
                  <dgm:constr type="w" for="ch" forName="Child1Accent3" refType="w" fact="0.0287"/>
                  <dgm:constr type="h" for="ch" forName="Child1Accent3" refType="h" fact="0.0381"/>
                  <dgm:constr type="r" for="ch" forName="Child1Accent4" refType="w" fact="0.6347"/>
                  <dgm:constr type="t" for="ch" forName="Child1Accent4" refType="h" fact="0.097"/>
                  <dgm:constr type="w" for="ch" forName="Child1Accent4" refType="w" fact="0.0287"/>
                  <dgm:constr type="h" for="ch" forName="Child1Accent4" refType="h" fact="0.0381"/>
                  <dgm:constr type="r" for="ch" forName="Child1Accent5" refType="w" fact="0.696"/>
                  <dgm:constr type="t" for="ch" forName="Child1Accent5" refType="h" fact="0.097"/>
                  <dgm:constr type="w" for="ch" forName="Child1Accent5" refType="w" fact="0.0287"/>
                  <dgm:constr type="h" for="ch" forName="Child1Accent5" refType="h" fact="0.0381"/>
                  <dgm:constr type="r" for="ch" forName="Child1Accent6" refType="w" fact="0.7574"/>
                  <dgm:constr type="t" for="ch" forName="Child1Accent6" refType="h" fact="0.097"/>
                  <dgm:constr type="w" for="ch" forName="Child1Accent6" refType="w" fact="0.0287"/>
                  <dgm:constr type="h" for="ch" forName="Child1Accent6" refType="h" fact="0.0381"/>
                  <dgm:constr type="r" for="ch" forName="Child1Accent7" refType="w" fact="0.8187"/>
                  <dgm:constr type="t" for="ch" forName="Child1Accent7" refType="h" fact="0.097"/>
                  <dgm:constr type="w" for="ch" forName="Child1Accent7" refType="w" fact="0.0287"/>
                  <dgm:constr type="h" for="ch" forName="Child1Accent7" refType="h" fact="0.0381"/>
                  <dgm:constr type="r" for="ch" forName="Child1Accent8" refType="w" fact="0.88"/>
                  <dgm:constr type="t" for="ch" forName="Child1Accent8" refType="h" fact="0.097"/>
                  <dgm:constr type="w" for="ch" forName="Child1Accent8" refType="w" fact="0.0287"/>
                  <dgm:constr type="h" for="ch" forName="Child1Accent8" refType="h" fact="0.0381"/>
                  <dgm:constr type="r" for="ch" forName="Child1Accent9" refType="w" fact="0.9413"/>
                  <dgm:constr type="t" for="ch" forName="Child1Accent9" refType="h" fact="0.097"/>
                  <dgm:constr type="w" for="ch" forName="Child1Accent9" refType="w" fact="0.0287"/>
                  <dgm:constr type="h" for="ch" forName="Child1Accent9" refType="h" fact="0.0381"/>
                  <dgm:constr type="r" for="ch" forName="Child5Accent1" refType="w" fact="0.5181"/>
                  <dgm:constr type="t" for="ch" forName="Child5Accent1" refType="h" fact="0.7601"/>
                  <dgm:constr type="w" for="ch" forName="Child5Accent1" refType="w" fact="0.0574"/>
                  <dgm:constr type="h" for="ch" forName="Child5Accent1" refType="h" fact="0.0763"/>
                  <dgm:constr type="r" for="ch" forName="Child5Accent2" refType="w" fact="0.547"/>
                  <dgm:constr type="t" for="ch" forName="Child5Accent2" refType="h" fact="0.8375"/>
                  <dgm:constr type="w" for="ch" forName="Child5Accent2" refType="w" fact="0.0287"/>
                  <dgm:constr type="h" for="ch" forName="Child5Accent2" refType="h" fact="0.0381"/>
                  <dgm:constr type="r" for="ch" forName="Child5Accent3" refType="w" fact="0.5882"/>
                  <dgm:constr type="t" for="ch" forName="Child5Accent3" refType="h" fact="0.8991"/>
                  <dgm:constr type="w" for="ch" forName="Child5Accent3" refType="w" fact="0.0287"/>
                  <dgm:constr type="h" for="ch" forName="Child5Accent3" refType="h" fact="0.0381"/>
                  <dgm:constr type="r" for="ch" forName="Child5Accent4" refType="w" fact="0.6347"/>
                  <dgm:constr type="t" for="ch" forName="Child5Accent4" refType="h" fact="0.9619"/>
                  <dgm:constr type="w" for="ch" forName="Child5Accent4" refType="w" fact="0.0287"/>
                  <dgm:constr type="h" for="ch" forName="Child5Accent4" refType="h" fact="0.0381"/>
                  <dgm:constr type="r" for="ch" forName="Child5Accent5" refType="w" fact="0.696"/>
                  <dgm:constr type="t" for="ch" forName="Child5Accent5" refType="h" fact="0.9619"/>
                  <dgm:constr type="w" for="ch" forName="Child5Accent5" refType="w" fact="0.0287"/>
                  <dgm:constr type="h" for="ch" forName="Child5Accent5" refType="h" fact="0.0381"/>
                  <dgm:constr type="r" for="ch" forName="Child5Accent6" refType="w" fact="0.7574"/>
                  <dgm:constr type="t" for="ch" forName="Child5Accent6" refType="h" fact="0.9619"/>
                  <dgm:constr type="w" for="ch" forName="Child5Accent6" refType="w" fact="0.0287"/>
                  <dgm:constr type="h" for="ch" forName="Child5Accent6" refType="h" fact="0.0381"/>
                  <dgm:constr type="r" for="ch" forName="Child5Accent7" refType="w" fact="0.8187"/>
                  <dgm:constr type="t" for="ch" forName="Child5Accent7" refType="h" fact="0.9619"/>
                  <dgm:constr type="w" for="ch" forName="Child5Accent7" refType="w" fact="0.0287"/>
                  <dgm:constr type="h" for="ch" forName="Child5Accent7" refType="h" fact="0.0381"/>
                  <dgm:constr type="r" for="ch" forName="Child5Accent8" refType="w" fact="0.88"/>
                  <dgm:constr type="t" for="ch" forName="Child5Accent8" refType="h" fact="0.9619"/>
                  <dgm:constr type="w" for="ch" forName="Child5Accent8" refType="w" fact="0.0287"/>
                  <dgm:constr type="h" for="ch" forName="Child5Accent8" refType="h" fact="0.0381"/>
                  <dgm:constr type="r" for="ch" forName="Child5Accent9" refType="w" fact="0.9423"/>
                  <dgm:constr type="t" for="ch" forName="Child5Accent9" refType="h" fact="0.9619"/>
                  <dgm:constr type="w" for="ch" forName="Child5Accent9" refType="w" fact="0.0287"/>
                  <dgm:constr type="h" for="ch" forName="Child5Accent9" refType="h" fact="0.0381"/>
                  <dgm:constr type="r" for="ch" forName="Child5" refType="w" fact="0.9419"/>
                  <dgm:constr type="t" for="ch" forName="Child5" refType="h" fact="0.8635"/>
                  <dgm:constr type="w" for="ch" forName="Child5" refType="w" fact="0.3364"/>
                  <dgm:constr type="h" for="ch" forName="Child5" refType="h" fact="0.0981"/>
                  <dgm:constr type="r" for="ch" forName="Child4" refType="w"/>
                  <dgm:constr type="t" for="ch" forName="Child4" refType="h" fact="0.6701"/>
                  <dgm:constr type="w" for="ch" forName="Child4" refType="w" fact="0.3364"/>
                  <dgm:constr type="h" for="ch" forName="Child4" refType="h" fact="0.0981"/>
                  <dgm:constr type="r" for="ch" forName="Child3" refType="w"/>
                  <dgm:constr type="t" for="ch" forName="Child3" refType="h" fact="0.4276"/>
                  <dgm:constr type="w" for="ch" forName="Child3" refType="w" fact="0.2544"/>
                  <dgm:constr type="h" for="ch" forName="Child3" refType="h" fact="0.0981"/>
                  <dgm:constr type="r" for="ch" forName="Child2" refType="w"/>
                  <dgm:constr type="t" for="ch" forName="Child2" refType="h" fact="0.1798"/>
                  <dgm:constr type="w" for="ch" forName="Child2" refType="w" fact="0.3364"/>
                  <dgm:constr type="h" for="ch" forName="Child2" refType="h" fact="0.0981"/>
                  <dgm:constr type="r" for="ch" forName="Child1" refType="w" fact="0.9419"/>
                  <dgm:constr type="t" for="ch" forName="Child1" refType="h" fact="0"/>
                  <dgm:constr type="w" for="ch" forName="Child1" refType="w" fact="0.3364"/>
                  <dgm:constr type="h" for="ch" forName="Child1" refType="h" fact="0.0981"/>
                  <dgm:constr type="r" for="ch" forName="Parent" refType="w" fact="0.6347"/>
                  <dgm:constr type="t" for="ch" forName="Parent" refType="h" fact="0.3513"/>
                  <dgm:constr type="w" for="ch" forName="Parent" refType="w" fact="0.2906"/>
                  <dgm:constr type="h" for="ch" forName="Parent" refType="h" fact="0.3859"/>
                </dgm:constrLst>
              </dgm:else>
            </dgm:choose>
          </dgm:else>
        </dgm:choose>
        <dgm:layoutNode name="ParentAccent1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2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3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4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5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6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7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8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9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Accent10" styleLbl="alignNode1">
          <dgm:alg type="sp"/>
          <dgm:shape xmlns:r="http://schemas.openxmlformats.org/officeDocument/2006/relationships" type="ellipse" r:blip="">
            <dgm:adjLst/>
          </dgm:shape>
          <dgm:presOf/>
        </dgm:layoutNode>
        <dgm:layoutNode name="Parent" styleLbl="alignNode1">
          <dgm:varLst>
            <dgm:chMax val="5"/>
            <dgm:chPref val="3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 ptType="node"/>
          <dgm:constrLst>
            <dgm:constr type="lMarg" refType="primFontSz" fact="0.1"/>
            <dgm:constr type="rMarg" refType="primFontSz" fact="0.1"/>
            <dgm:constr type="tMarg" refType="primFontSz" fact="0.1"/>
            <dgm:constr type="bMarg" refType="primFontSz" fact="0.1"/>
          </dgm:constrLst>
          <dgm:ruleLst>
            <dgm:rule type="primFontSz" val="5" fact="NaN" max="NaN"/>
          </dgm:ruleLst>
        </dgm:layoutNode>
        <dgm:forEach name="Name21" axis="ch" ptType="node" cnt="1">
          <dgm:layoutNode name="Child1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1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2" axis="ch" ptType="node" st="2" cnt="1">
          <dgm:layoutNode name="Child2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2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3" axis="ch" ptType="node" st="3" cnt="1">
          <dgm:layoutNode name="Child3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3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4" axis="ch" ptType="node" st="4" cnt="1">
          <dgm:layoutNode name="Child4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4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  <dgm:forEach name="Name25" axis="ch" ptType="node" st="5" cnt="1">
          <dgm:layoutNode name="Child5Accent1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2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3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4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5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6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7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8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Accent9" styleLbl="alignNode1">
            <dgm:alg type="sp"/>
            <dgm:shape xmlns:r="http://schemas.openxmlformats.org/officeDocument/2006/relationships" type="ellipse" r:blip="">
              <dgm:adjLst/>
            </dgm:shape>
            <dgm:presOf/>
          </dgm:layoutNode>
          <dgm:layoutNode name="Child5" styleLbl="revTx">
            <dgm:varLst>
              <dgm:chMax/>
              <dgm:chPref val="0"/>
              <dgm:bulletEnabled val="1"/>
            </dgm:varLst>
            <dgm:alg type="tx">
              <dgm:param type="parTxLTRAlign" val="l"/>
              <dgm:param type="txAnchorVert" val="b"/>
              <dgm:param type="txAnchorVertCh" val="b"/>
            </dgm:alg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"/>
              <dgm:constr type="rMarg" refType="primFontSz" fact="0"/>
              <dgm:constr type="tMarg" refType="primFontSz" fact="0"/>
              <dgm:constr type="bMarg" refType="primFontSz" fact="0"/>
            </dgm:constrLst>
            <dgm:ruleLst>
              <dgm:rule type="primFontSz" val="5" fact="NaN" max="NaN"/>
            </dgm:ruleLst>
          </dgm:layoutNode>
        </dgm:forEach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process3">
  <dgm:title val=""/>
  <dgm:desc val=""/>
  <dgm:catLst>
    <dgm:cat type="process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3" destOrd="0"/>
        <dgm:cxn modelId="12" srcId="1" destId="11" srcOrd="0" destOrd="0"/>
        <dgm:cxn modelId="23" srcId="2" destId="21" srcOrd="0" destOrd="0"/>
        <dgm:cxn modelId="34" srcId="3" destId="31" srcOrd="0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41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osite" refType="w"/>
      <dgm:constr type="w" for="ch" ptType="sibTrans" refType="w" refFor="ch" refForName="composite" fact="0.3333"/>
      <dgm:constr type="w" for="des" forName="parTx"/>
      <dgm:constr type="h" for="des" forName="parTx" op="equ"/>
      <dgm:constr type="h" for="des" forName="parSh" op="equ"/>
      <dgm:constr type="w" for="des" forName="desTx"/>
      <dgm:constr type="h" for="des" forName="desTx" op="equ"/>
      <dgm:constr type="w" for="des" forName="parSh"/>
      <dgm:constr type="primFontSz" for="des" forName="parTx" val="65"/>
      <dgm:constr type="secFontSz" for="des" forName="desTx" refType="primFontSz" refFor="des" refForName="parTx" op="equ"/>
      <dgm:constr type="primFontSz" for="des" forName="connTx" refType="primFontSz" refFor="des" refForName="parTx" fact="0.8"/>
      <dgm:constr type="primFontSz" for="des" forName="connTx" refType="primFontSz" refFor="des" refForName="parTx" op="lte" fact="0.8"/>
      <dgm:constr type="h" for="des" forName="parTx" refType="primFontSz" refFor="des" refForName="parTx" fact="0.8"/>
      <dgm:constr type="h" for="des" forName="parSh" refType="primFontSz" refFor="des" refForName="parTx" fact="1.2"/>
      <dgm:constr type="h" for="des" forName="desTx" refType="primFontSz" refFor="des" refForName="parTx" fact="1.6"/>
      <dgm:constr type="h" for="des" forName="parSh" refType="h" refFor="des" refForName="parTx" op="lte" fact="1.5"/>
      <dgm:constr type="h" for="des" forName="parSh" refType="h" refFor="des" refForName="parTx" op="gte" fact="1.5"/>
    </dgm:constrLst>
    <dgm:ruleLst>
      <dgm:rule type="w" for="ch" forName="composite" val="0" fact="NaN" max="NaN"/>
      <dgm:rule type="primFontSz" for="des" forName="parTx" val="5" fact="NaN" max="NaN"/>
    </dgm:ruleLst>
    <dgm:forEach name="Name3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func="var" arg="dir" op="equ" val="norm">
            <dgm:constrLst>
              <dgm:constr type="h" refType="w" fact="1000"/>
              <dgm:constr type="l" for="ch" forName="parTx"/>
              <dgm:constr type="w" for="ch" forName="parTx" refType="w" fact="0.83"/>
              <dgm:constr type="t" for="ch" forName="parTx"/>
              <dgm:constr type="l" for="ch" forName="parSh"/>
              <dgm:constr type="w" for="ch" forName="parSh" refType="w" refFor="ch" refForName="parTx"/>
              <dgm:constr type="t" for="ch" forName="parSh"/>
              <dgm:constr type="l" for="ch" forName="desTx" refType="w" fact="0.17"/>
              <dgm:constr type="w" for="ch" forName="desTx" refType="w" refFor="ch" refForName="parTx"/>
              <dgm:constr type="t" for="ch" forName="desTx" refType="h" refFor="ch" refForName="parTx"/>
            </dgm:constrLst>
          </dgm:if>
          <dgm:else name="Name6">
            <dgm:constrLst>
              <dgm:constr type="h" refType="w" fact="1000"/>
              <dgm:constr type="l" for="ch" forName="parTx" refType="w" fact="0.17"/>
              <dgm:constr type="w" for="ch" forName="parTx" refType="w" fact="0.83"/>
              <dgm:constr type="t" for="ch" forName="parTx"/>
              <dgm:constr type="l" for="ch" forName="parSh" refType="w" fact="0.15"/>
              <dgm:constr type="w" for="ch" forName="parSh" refType="w" refFor="ch" refForName="parTx"/>
              <dgm:constr type="t" for="ch" forName="parSh"/>
              <dgm:constr type="l" for="ch" forName="desTx"/>
              <dgm:constr type="w" for="ch" forName="desTx" refType="w" refFor="ch" refForName="parTx"/>
              <dgm:constr type="t" for="ch" forName="desTx" refType="h" refFor="ch" refForName="parTx"/>
            </dgm:constrLst>
          </dgm:else>
        </dgm:choose>
        <dgm:ruleLst>
          <dgm:rule type="h" val="INF" fact="NaN" max="NaN"/>
        </dgm:ruleLst>
        <dgm:layoutNode name="parTx">
          <dgm:varLst>
            <dgm:chMax val="0"/>
            <dgm:chPref val="0"/>
            <dgm:bulletEnabled val="1"/>
          </dgm:varLst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 zOrderOff="1" hideGeom="1">
            <dgm:adjLst>
              <dgm:adj idx="1" val="0.1"/>
            </dgm:adjLst>
          </dgm:shape>
          <dgm:presOf axis="self" ptType="node"/>
          <dgm:constrLst>
            <dgm:constr type="h" refType="w" op="lte" fact="0.4"/>
            <dgm:constr type="bMarg" refType="primFontSz" fact="0.3"/>
            <dgm:constr type="h"/>
          </dgm:constrLst>
          <dgm:ruleLst>
            <dgm:rule type="h" val="INF" fact="NaN" max="NaN"/>
          </dgm:ruleLst>
        </dgm:layoutNode>
        <dgm:layoutNode name="parSh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 ptType="node"/>
          <dgm:constrLst>
            <dgm:constr type="h"/>
          </dgm:constrLst>
          <dgm:ruleLst/>
        </dgm:layoutNode>
        <dgm:layoutNode name="desTx" styleLbl="f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Rect" r:blip="">
            <dgm:adjLst>
              <dgm:adj idx="1" val="0.1"/>
            </dgm:adjLst>
          </dgm:shape>
          <dgm:presOf axis="des" ptType="node"/>
          <dgm:constrLst>
            <dgm:constr type="secFontSz" val="65"/>
            <dgm:constr type="primFontSz" refType="secFontSz"/>
            <dgm:constr type="h"/>
          </dgm:constrLst>
          <dgm:ruleLst>
            <dgm:rule type="h" val="INF" fact="NaN" max="NaN"/>
          </dgm:ruleLst>
        </dgm:layoutNode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  <dgm:param type="srcNode" val="parTx"/>
            <dgm:param type="dstNode" val="parTx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Tx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>
            <a:extLst>
              <a:ext uri="{FF2B5EF4-FFF2-40B4-BE49-F238E27FC236}">
                <a16:creationId xmlns:a16="http://schemas.microsoft.com/office/drawing/2014/main" id="{E16723A7-A5B2-E44D-AB53-2544B46A3CBD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>
            <a:extLst>
              <a:ext uri="{FF2B5EF4-FFF2-40B4-BE49-F238E27FC236}">
                <a16:creationId xmlns:a16="http://schemas.microsoft.com/office/drawing/2014/main" id="{BCFFCC9F-B4E0-7543-A122-CC2D7E1D8B8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05F300-2C68-9943-A259-034508FDB5A0}" type="datetimeFigureOut">
              <a:rPr lang="it-IT" smtClean="0"/>
              <a:t>26/04/2021</a:t>
            </a:fld>
            <a:endParaRPr lang="it-IT"/>
          </a:p>
        </p:txBody>
      </p:sp>
      <p:sp>
        <p:nvSpPr>
          <p:cNvPr id="4" name="Segnaposto piè di pagina 3">
            <a:extLst>
              <a:ext uri="{FF2B5EF4-FFF2-40B4-BE49-F238E27FC236}">
                <a16:creationId xmlns:a16="http://schemas.microsoft.com/office/drawing/2014/main" id="{1A126BB1-1CCC-C743-8CCB-5FED2C59684A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5" name="Segnaposto numero diapositiva 4">
            <a:extLst>
              <a:ext uri="{FF2B5EF4-FFF2-40B4-BE49-F238E27FC236}">
                <a16:creationId xmlns:a16="http://schemas.microsoft.com/office/drawing/2014/main" id="{08A4D378-782D-C348-B929-E258AEEA2578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48C5EC-5866-D54C-9E8A-397C5608A1CC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393394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F6786F-27FB-6644-8988-E31B5747AB79}" type="datetimeFigureOut">
              <a:rPr lang="it-IT" smtClean="0"/>
              <a:t>26/04/2021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246188" y="1143000"/>
            <a:ext cx="4365625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29F22C-9CAA-1245-B8C8-09E55CFC6C0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2795377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of th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Immagine 28">
            <a:extLst>
              <a:ext uri="{FF2B5EF4-FFF2-40B4-BE49-F238E27FC236}">
                <a16:creationId xmlns:a16="http://schemas.microsoft.com/office/drawing/2014/main" id="{68A9070D-07DD-0C43-B248-4C0D86A4998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t="41349" b="-56"/>
          <a:stretch/>
        </p:blipFill>
        <p:spPr>
          <a:xfrm>
            <a:off x="0" y="3124200"/>
            <a:ext cx="10691813" cy="4435475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801886" y="2222501"/>
            <a:ext cx="9088041" cy="1254346"/>
          </a:xfrm>
        </p:spPr>
        <p:txBody>
          <a:bodyPr vert="horz" lIns="91440" tIns="45720" rIns="91440" bIns="45720" rtlCol="0" anchor="b">
            <a:noAutofit/>
          </a:bodyPr>
          <a:lstStyle>
            <a:lvl1pPr algn="ctr">
              <a:defRPr lang="en-US" sz="3600" dirty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 algn="ctr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9696" y="3614132"/>
            <a:ext cx="7921824" cy="937392"/>
          </a:xfrm>
          <a:noFill/>
          <a:ln w="9525">
            <a:noFill/>
            <a:miter lim="800000"/>
            <a:headEnd/>
            <a:tailEnd/>
          </a:ln>
        </p:spPr>
        <p:txBody>
          <a:bodyPr wrap="square" lIns="105366" tIns="52683" rIns="105366" bIns="52683" anchor="ctr">
            <a:spAutoFit/>
          </a:bodyPr>
          <a:lstStyle>
            <a:lvl1pPr algn="ctr">
              <a:defRPr lang="en-US" sz="3000" dirty="0">
                <a:latin typeface="+mj-lt"/>
                <a:cs typeface="Arial" panose="020B0604020202020204" pitchFamily="34" charset="0"/>
              </a:defRPr>
            </a:lvl1pPr>
          </a:lstStyle>
          <a:p>
            <a:pPr lvl="0" algn="ctr" defTabSz="457200"/>
            <a:r>
              <a:rPr lang="it-IT" dirty="0"/>
              <a:t>Fare clic per modificare lo stile del sottotitolo dello schema</a:t>
            </a:r>
            <a:endParaRPr lang="en-US" dirty="0"/>
          </a:p>
        </p:txBody>
      </p:sp>
      <p:pic>
        <p:nvPicPr>
          <p:cNvPr id="25" name="Immagine 24">
            <a:extLst>
              <a:ext uri="{FF2B5EF4-FFF2-40B4-BE49-F238E27FC236}">
                <a16:creationId xmlns:a16="http://schemas.microsoft.com/office/drawing/2014/main" id="{DFEE7EE7-E1D8-6447-8065-DE3C3ECD40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536034" y="6793152"/>
            <a:ext cx="2064317" cy="689725"/>
          </a:xfrm>
          <a:prstGeom prst="rect">
            <a:avLst/>
          </a:prstGeom>
        </p:spPr>
      </p:pic>
      <p:pic>
        <p:nvPicPr>
          <p:cNvPr id="13" name="Immagine 12">
            <a:extLst>
              <a:ext uri="{FF2B5EF4-FFF2-40B4-BE49-F238E27FC236}">
                <a16:creationId xmlns:a16="http://schemas.microsoft.com/office/drawing/2014/main" id="{3B670097-EB5C-904F-9A07-78C181B0FD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504833" y="430027"/>
            <a:ext cx="2726243" cy="91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4547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9927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5366" tIns="52683" rIns="105366" bIns="52683" anchor="t" anchorCtr="0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3726" y="1763713"/>
            <a:ext cx="9357456" cy="3636962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solidFill>
                  <a:schemeClr val="tx1"/>
                </a:solidFill>
                <a:latin typeface="+mn-lt"/>
              </a:defRPr>
            </a:lvl1pPr>
            <a:lvl2pPr marL="503972" indent="0">
              <a:buNone/>
              <a:defRPr sz="2205">
                <a:solidFill>
                  <a:schemeClr val="tx1">
                    <a:tint val="75000"/>
                  </a:schemeClr>
                </a:solidFill>
              </a:defRPr>
            </a:lvl2pPr>
            <a:lvl3pPr marL="1007943" indent="0">
              <a:buNone/>
              <a:defRPr sz="1984">
                <a:solidFill>
                  <a:schemeClr val="tx1">
                    <a:tint val="75000"/>
                  </a:schemeClr>
                </a:solidFill>
              </a:defRPr>
            </a:lvl3pPr>
            <a:lvl4pPr marL="1511915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4pPr>
            <a:lvl5pPr marL="2015886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5pPr>
            <a:lvl6pPr marL="2519858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6pPr>
            <a:lvl7pPr marL="3023829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7pPr>
            <a:lvl8pPr marL="3527801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8pPr>
            <a:lvl9pPr marL="4031772" indent="0">
              <a:buNone/>
              <a:defRPr sz="176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277349" y="6905626"/>
            <a:ext cx="679401" cy="503558"/>
          </a:xfrm>
          <a:prstGeom prst="rect">
            <a:avLst/>
          </a:prstGeom>
        </p:spPr>
        <p:txBody>
          <a:bodyPr/>
          <a:lstStyle/>
          <a:p>
            <a:fld id="{6B669491-FD19-4448-A095-712FC87FC06A}" type="slidenum">
              <a:rPr lang="it-IT" smtClean="0"/>
              <a:t>‹#›</a:t>
            </a:fld>
            <a:endParaRPr lang="it-IT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7702ED71-3BB2-7B4D-8315-1957E4AAE9C6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199683" y="6638020"/>
            <a:ext cx="6044400" cy="716312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1200">
                <a:latin typeface="+mn-lt"/>
              </a:defRPr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0615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74" userDrawn="1">
          <p15:clr>
            <a:srgbClr val="FBAE40"/>
          </p15:clr>
        </p15:guide>
        <p15:guide id="3" orient="horz" pos="385" userDrawn="1">
          <p15:clr>
            <a:srgbClr val="FBAE40"/>
          </p15:clr>
        </p15:guide>
        <p15:guide id="4" orient="horz" pos="3402" userDrawn="1">
          <p15:clr>
            <a:srgbClr val="FBAE40"/>
          </p15:clr>
        </p15:guide>
        <p15:guide id="5" pos="6271" userDrawn="1">
          <p15:clr>
            <a:srgbClr val="FBAE40"/>
          </p15:clr>
        </p15:guide>
        <p15:guide id="6" pos="3367" userDrawn="1">
          <p15:clr>
            <a:srgbClr val="FBAE40"/>
          </p15:clr>
        </p15:guide>
        <p15:guide id="7" orient="horz" pos="1111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magine 13">
            <a:extLst>
              <a:ext uri="{FF2B5EF4-FFF2-40B4-BE49-F238E27FC236}">
                <a16:creationId xmlns:a16="http://schemas.microsoft.com/office/drawing/2014/main" id="{966FF127-F1E4-5649-AD9D-18F1C78079E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5390193"/>
            <a:ext cx="10691813" cy="1247827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7188" y="1768509"/>
            <a:ext cx="9359563" cy="3739520"/>
          </a:xfrm>
        </p:spPr>
        <p:txBody>
          <a:bodyPr anchor="t" anchorCtr="0">
            <a:noAutofit/>
          </a:bodyPr>
          <a:lstStyle>
            <a:lvl1pPr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US" dirty="0"/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CDABCF91-B16B-9048-861F-D5DA29EF35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344967" y="6954205"/>
            <a:ext cx="611784" cy="402483"/>
          </a:xfrm>
          <a:prstGeom prst="rect">
            <a:avLst/>
          </a:prstGeom>
        </p:spPr>
        <p:txBody>
          <a:bodyPr/>
          <a:lstStyle>
            <a:lvl1pPr>
              <a:defRPr sz="1320"/>
            </a:lvl1pPr>
          </a:lstStyle>
          <a:p>
            <a:fld id="{6B669491-FD19-4448-A095-712FC87FC06A}" type="slidenum">
              <a:rPr lang="it-IT" smtClean="0"/>
              <a:pPr/>
              <a:t>‹#›</a:t>
            </a:fld>
            <a:endParaRPr lang="it-IT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F6A3F33C-31D2-1F49-AFB6-81B93B881EC4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199683" y="6638020"/>
            <a:ext cx="6044400" cy="716312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1200">
                <a:latin typeface="+mn-lt"/>
              </a:defRPr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16" name="Title 1">
            <a:extLst>
              <a:ext uri="{FF2B5EF4-FFF2-40B4-BE49-F238E27FC236}">
                <a16:creationId xmlns:a16="http://schemas.microsoft.com/office/drawing/2014/main" id="{1801DFD8-2DE2-9841-A255-5E1FFC656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9927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5366" tIns="52683" rIns="105366" bIns="52683" anchor="t" anchorCtr="0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13701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36" userDrawn="1">
          <p15:clr>
            <a:srgbClr val="FBAE40"/>
          </p15:clr>
        </p15:guide>
        <p15:guide id="2" pos="3368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two column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egnaposto numero diapositiva 7">
            <a:extLst>
              <a:ext uri="{FF2B5EF4-FFF2-40B4-BE49-F238E27FC236}">
                <a16:creationId xmlns:a16="http://schemas.microsoft.com/office/drawing/2014/main" id="{7D802826-244D-9E41-A366-EE3E7AA1C9E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‹#›</a:t>
            </a:fld>
            <a:endParaRPr lang="it-IT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8F5836D5-C58C-1241-A7AF-E0DD1715C9C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199683" y="6638020"/>
            <a:ext cx="6044400" cy="716312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1200">
                <a:latin typeface="+mn-lt"/>
              </a:defRPr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01974873-006A-4346-B21A-6E79947170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9927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5366" tIns="52683" rIns="105366" bIns="52683" anchor="t" anchorCtr="0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F92DA83B-C78F-6941-B270-8C9DFC6E53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9" y="1768509"/>
            <a:ext cx="4388678" cy="3739520"/>
          </a:xfrm>
        </p:spPr>
        <p:txBody>
          <a:bodyPr anchor="t" anchorCtr="0">
            <a:noAutofit/>
          </a:bodyPr>
          <a:lstStyle>
            <a:lvl1pPr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US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2E20E0D-1F1C-A944-8067-3F21C13F170B}"/>
              </a:ext>
            </a:extLst>
          </p:cNvPr>
          <p:cNvSpPr>
            <a:spLocks noGrp="1"/>
          </p:cNvSpPr>
          <p:nvPr>
            <p:ph idx="14"/>
          </p:nvPr>
        </p:nvSpPr>
        <p:spPr>
          <a:xfrm>
            <a:off x="5557272" y="1768509"/>
            <a:ext cx="4388678" cy="3739520"/>
          </a:xfrm>
        </p:spPr>
        <p:txBody>
          <a:bodyPr anchor="t" anchorCtr="0">
            <a:noAutofit/>
          </a:bodyPr>
          <a:lstStyle>
            <a:lvl1pPr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92332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3544" y="3228041"/>
            <a:ext cx="9221689" cy="1103591"/>
          </a:xfrm>
        </p:spPr>
        <p:txBody>
          <a:bodyPr/>
          <a:lstStyle>
            <a:lvl1pPr algn="ctr">
              <a:defRPr sz="3600"/>
            </a:lvl1pPr>
          </a:lstStyle>
          <a:p>
            <a:r>
              <a:rPr lang="it-IT"/>
              <a:t>Fare clic per modificare lo stile del titolo dello schema</a:t>
            </a:r>
            <a:endParaRPr 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556107A0-C797-FF4C-824F-534FDCB93494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199683" y="6638020"/>
            <a:ext cx="6044400" cy="716312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1200">
                <a:latin typeface="+mn-lt"/>
              </a:defRPr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7" name="Segnaposto numero diapositiva 7">
            <a:extLst>
              <a:ext uri="{FF2B5EF4-FFF2-40B4-BE49-F238E27FC236}">
                <a16:creationId xmlns:a16="http://schemas.microsoft.com/office/drawing/2014/main" id="{3143F7EC-FAF8-BA4D-896F-DD889417E460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04773" y="7006700"/>
            <a:ext cx="651977" cy="402483"/>
          </a:xfrm>
        </p:spPr>
        <p:txBody>
          <a:bodyPr/>
          <a:lstStyle/>
          <a:p>
            <a:fld id="{6B669491-FD19-4448-A095-712FC87FC06A}" type="slidenum">
              <a:rPr lang="it-IT" smtClean="0"/>
              <a:t>‹#›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7013681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381" userDrawn="1">
          <p15:clr>
            <a:srgbClr val="FBAE40"/>
          </p15:clr>
        </p15:guide>
        <p15:guide id="2" pos="3367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5796" y="499514"/>
            <a:ext cx="3589047" cy="1768388"/>
          </a:xfrm>
        </p:spPr>
        <p:txBody>
          <a:bodyPr anchor="t" anchorCtr="0"/>
          <a:lstStyle>
            <a:lvl1pPr>
              <a:defRPr sz="3000"/>
            </a:lvl1pPr>
          </a:lstStyle>
          <a:p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5796" y="2445198"/>
            <a:ext cx="3589047" cy="3062830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latin typeface="+mn-lt"/>
              </a:defRPr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D8931B8B-104D-7947-A9E1-FB1E6549E05A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199683" y="6638020"/>
            <a:ext cx="6044400" cy="716312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1200">
                <a:latin typeface="+mn-lt"/>
              </a:defRPr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10" name="Segnaposto numero diapositiva 7">
            <a:extLst>
              <a:ext uri="{FF2B5EF4-FFF2-40B4-BE49-F238E27FC236}">
                <a16:creationId xmlns:a16="http://schemas.microsoft.com/office/drawing/2014/main" id="{4CA329AB-27ED-144B-8A86-B45170462D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04773" y="7006700"/>
            <a:ext cx="651977" cy="402483"/>
          </a:xfrm>
        </p:spPr>
        <p:txBody>
          <a:bodyPr/>
          <a:lstStyle/>
          <a:p>
            <a:fld id="{6B669491-FD19-4448-A095-712FC87FC06A}" type="slidenum">
              <a:rPr lang="it-IT" smtClean="0"/>
              <a:t>‹#›</a:t>
            </a:fld>
            <a:endParaRPr lang="it-IT"/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E976F5EC-8C41-9F49-9A03-B02333CF6D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81810" y="499513"/>
            <a:ext cx="5474940" cy="5008515"/>
          </a:xfrm>
        </p:spPr>
        <p:txBody>
          <a:bodyPr anchor="t" anchorCtr="0">
            <a:noAutofit/>
          </a:bodyPr>
          <a:lstStyle>
            <a:lvl1pPr>
              <a:defRPr sz="1600">
                <a:solidFill>
                  <a:schemeClr val="tx1"/>
                </a:solidFill>
                <a:latin typeface="+mn-lt"/>
              </a:defRPr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it-IT" dirty="0"/>
              <a:t>Fare clic per modificare gli stili del testo dello schema</a:t>
            </a:r>
          </a:p>
          <a:p>
            <a:pPr lvl="1"/>
            <a:r>
              <a:rPr lang="it-IT" dirty="0"/>
              <a:t>Secondo livello</a:t>
            </a:r>
          </a:p>
          <a:p>
            <a:pPr lvl="2"/>
            <a:r>
              <a:rPr lang="it-IT" dirty="0"/>
              <a:t>Terzo livello</a:t>
            </a:r>
          </a:p>
          <a:p>
            <a:pPr lvl="3"/>
            <a:r>
              <a:rPr lang="it-IT" dirty="0"/>
              <a:t>Quarto livello</a:t>
            </a:r>
          </a:p>
          <a:p>
            <a:pPr lvl="4"/>
            <a:r>
              <a:rPr lang="it-IT" dirty="0"/>
              <a:t>Quinto livello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9900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545413" y="499513"/>
            <a:ext cx="5412730" cy="5008515"/>
          </a:xfrm>
        </p:spPr>
        <p:txBody>
          <a:bodyPr anchor="t">
            <a:noAutofit/>
          </a:bodyPr>
          <a:lstStyle>
            <a:lvl1pPr marL="0" indent="0">
              <a:buNone/>
              <a:defRPr sz="2000"/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E576D4BE-0032-3D4D-A36D-865E4FAFB455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199683" y="6638020"/>
            <a:ext cx="6044400" cy="716312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1200">
                <a:latin typeface="+mn-lt"/>
              </a:defRPr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11" name="Segnaposto numero diapositiva 7">
            <a:extLst>
              <a:ext uri="{FF2B5EF4-FFF2-40B4-BE49-F238E27FC236}">
                <a16:creationId xmlns:a16="http://schemas.microsoft.com/office/drawing/2014/main" id="{1EF8179B-7815-3B42-8C03-92F6394F56E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>
          <a:xfrm>
            <a:off x="9304773" y="7006700"/>
            <a:ext cx="651977" cy="402483"/>
          </a:xfrm>
        </p:spPr>
        <p:txBody>
          <a:bodyPr/>
          <a:lstStyle/>
          <a:p>
            <a:fld id="{6B669491-FD19-4448-A095-712FC87FC06A}" type="slidenum">
              <a:rPr lang="it-IT" smtClean="0"/>
              <a:t>‹#›</a:t>
            </a:fld>
            <a:endParaRPr lang="it-IT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CEC45DCF-9C9C-1148-83BD-26A6265998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5796" y="499514"/>
            <a:ext cx="3589047" cy="1768388"/>
          </a:xfrm>
        </p:spPr>
        <p:txBody>
          <a:bodyPr anchor="t" anchorCtr="0"/>
          <a:lstStyle>
            <a:lvl1pPr>
              <a:defRPr sz="3000"/>
            </a:lvl1pPr>
          </a:lstStyle>
          <a:p>
            <a:r>
              <a:rPr lang="it-IT" dirty="0"/>
              <a:t>Fare clic per modificare lo stile del titolo dello schema</a:t>
            </a:r>
            <a:endParaRPr lang="en-US" dirty="0"/>
          </a:p>
        </p:txBody>
      </p:sp>
      <p:sp>
        <p:nvSpPr>
          <p:cNvPr id="13" name="Text Placeholder 3">
            <a:extLst>
              <a:ext uri="{FF2B5EF4-FFF2-40B4-BE49-F238E27FC236}">
                <a16:creationId xmlns:a16="http://schemas.microsoft.com/office/drawing/2014/main" id="{366D053E-08AD-C844-99E1-5371B203573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595796" y="2445198"/>
            <a:ext cx="3589047" cy="3062830"/>
          </a:xfrm>
        </p:spPr>
        <p:txBody>
          <a:bodyPr anchor="t" anchorCtr="0">
            <a:noAutofit/>
          </a:bodyPr>
          <a:lstStyle>
            <a:lvl1pPr marL="0" indent="0">
              <a:buNone/>
              <a:defRPr sz="1400">
                <a:latin typeface="+mn-lt"/>
              </a:defRPr>
            </a:lvl1pPr>
            <a:lvl2pPr marL="503972" indent="0">
              <a:buNone/>
              <a:defRPr sz="1543"/>
            </a:lvl2pPr>
            <a:lvl3pPr marL="1007943" indent="0">
              <a:buNone/>
              <a:defRPr sz="1323"/>
            </a:lvl3pPr>
            <a:lvl4pPr marL="1511915" indent="0">
              <a:buNone/>
              <a:defRPr sz="1102"/>
            </a:lvl4pPr>
            <a:lvl5pPr marL="2015886" indent="0">
              <a:buNone/>
              <a:defRPr sz="1102"/>
            </a:lvl5pPr>
            <a:lvl6pPr marL="2519858" indent="0">
              <a:buNone/>
              <a:defRPr sz="1102"/>
            </a:lvl6pPr>
            <a:lvl7pPr marL="3023829" indent="0">
              <a:buNone/>
              <a:defRPr sz="1102"/>
            </a:lvl7pPr>
            <a:lvl8pPr marL="3527801" indent="0">
              <a:buNone/>
              <a:defRPr sz="1102"/>
            </a:lvl8pPr>
            <a:lvl9pPr marL="4031772" indent="0">
              <a:buNone/>
              <a:defRPr sz="1102"/>
            </a:lvl9pPr>
          </a:lstStyle>
          <a:p>
            <a:pPr lvl="0"/>
            <a:r>
              <a:rPr lang="it-IT" dirty="0"/>
              <a:t>Fare clic per modificare gli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117039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acts - Italy-Croatia Program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7221FE90-DCA3-D546-9918-50014EB4449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‹#›</a:t>
            </a:fld>
            <a:endParaRPr lang="it-IT"/>
          </a:p>
        </p:txBody>
      </p:sp>
      <p:pic>
        <p:nvPicPr>
          <p:cNvPr id="5" name="Immagine 8" descr="indirizzo.jpg">
            <a:extLst>
              <a:ext uri="{FF2B5EF4-FFF2-40B4-BE49-F238E27FC236}">
                <a16:creationId xmlns:a16="http://schemas.microsoft.com/office/drawing/2014/main" id="{EBC745CB-39BF-DC4F-B472-5BCE7D05DCE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57" y="3697304"/>
            <a:ext cx="3587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Immagine 9" descr="mail.jpg">
            <a:extLst>
              <a:ext uri="{FF2B5EF4-FFF2-40B4-BE49-F238E27FC236}">
                <a16:creationId xmlns:a16="http://schemas.microsoft.com/office/drawing/2014/main" id="{D0384BE9-159F-BB4E-950F-2A7AC80EAA0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57" y="4200541"/>
            <a:ext cx="3587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Immagine 20" descr="indirizzo.jpg">
            <a:extLst>
              <a:ext uri="{FF2B5EF4-FFF2-40B4-BE49-F238E27FC236}">
                <a16:creationId xmlns:a16="http://schemas.microsoft.com/office/drawing/2014/main" id="{7E6B6083-E364-C74F-8DD5-DE86359A0F8C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245" y="4690622"/>
            <a:ext cx="358775" cy="360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Immagine 21" descr="mail.jpg">
            <a:extLst>
              <a:ext uri="{FF2B5EF4-FFF2-40B4-BE49-F238E27FC236}">
                <a16:creationId xmlns:a16="http://schemas.microsoft.com/office/drawing/2014/main" id="{A9CC86EC-813A-514E-9124-CA96B7E49C5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656" y="5168627"/>
            <a:ext cx="358775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D9188DDC-F3F0-4744-BA11-A4064704DB78}"/>
              </a:ext>
            </a:extLst>
          </p:cNvPr>
          <p:cNvSpPr>
            <a:spLocks noGrp="1"/>
          </p:cNvSpPr>
          <p:nvPr>
            <p:ph type="pic" idx="13"/>
          </p:nvPr>
        </p:nvSpPr>
        <p:spPr>
          <a:xfrm>
            <a:off x="3199683" y="6638020"/>
            <a:ext cx="6044400" cy="716312"/>
          </a:xfrm>
          <a:solidFill>
            <a:schemeClr val="bg2">
              <a:lumMod val="90000"/>
            </a:schemeClr>
          </a:solidFill>
        </p:spPr>
        <p:txBody>
          <a:bodyPr anchor="t"/>
          <a:lstStyle>
            <a:lvl1pPr marL="0" indent="0">
              <a:buNone/>
              <a:defRPr sz="1200">
                <a:latin typeface="+mn-lt"/>
              </a:defRPr>
            </a:lvl1pPr>
            <a:lvl2pPr marL="503972" indent="0">
              <a:buNone/>
              <a:defRPr sz="3086"/>
            </a:lvl2pPr>
            <a:lvl3pPr marL="1007943" indent="0">
              <a:buNone/>
              <a:defRPr sz="2646"/>
            </a:lvl3pPr>
            <a:lvl4pPr marL="1511915" indent="0">
              <a:buNone/>
              <a:defRPr sz="2205"/>
            </a:lvl4pPr>
            <a:lvl5pPr marL="2015886" indent="0">
              <a:buNone/>
              <a:defRPr sz="2205"/>
            </a:lvl5pPr>
            <a:lvl6pPr marL="2519858" indent="0">
              <a:buNone/>
              <a:defRPr sz="2205"/>
            </a:lvl6pPr>
            <a:lvl7pPr marL="3023829" indent="0">
              <a:buNone/>
              <a:defRPr sz="2205"/>
            </a:lvl7pPr>
            <a:lvl8pPr marL="3527801" indent="0">
              <a:buNone/>
              <a:defRPr sz="2205"/>
            </a:lvl8pPr>
            <a:lvl9pPr marL="4031772" indent="0">
              <a:buNone/>
              <a:defRPr sz="2205"/>
            </a:lvl9pPr>
          </a:lstStyle>
          <a:p>
            <a:r>
              <a:rPr lang="it-IT"/>
              <a:t>Fare clic sull'icona per inserire un'immagine</a:t>
            </a:r>
            <a:endParaRPr lang="en-US" dirty="0"/>
          </a:p>
        </p:txBody>
      </p:sp>
      <p:sp>
        <p:nvSpPr>
          <p:cNvPr id="11" name="Title 1">
            <a:extLst>
              <a:ext uri="{FF2B5EF4-FFF2-40B4-BE49-F238E27FC236}">
                <a16:creationId xmlns:a16="http://schemas.microsoft.com/office/drawing/2014/main" id="{7C574219-E3FB-874C-8238-FAE8B6C013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992791"/>
          </a:xfr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5366" tIns="52683" rIns="105366" bIns="52683" anchor="t" anchorCtr="0">
            <a:spAutoFit/>
          </a:bodyPr>
          <a:lstStyle>
            <a:lvl1pPr>
              <a:defRPr lang="en-US" dirty="0"/>
            </a:lvl1pPr>
          </a:lstStyle>
          <a:p>
            <a:pPr lvl="0"/>
            <a:r>
              <a:rPr lang="it-IT" dirty="0"/>
              <a:t>Fare clic per modificare lo stile del titolo dello schema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6771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7188" y="559070"/>
            <a:ext cx="9221689" cy="992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05366" tIns="52683" rIns="105366" bIns="52683" anchor="ctr">
            <a:spAutoFit/>
          </a:bodyPr>
          <a:lstStyle/>
          <a:p>
            <a:pPr marL="0" lvl="0" defTabSz="457200"/>
            <a:r>
              <a:rPr lang="it-IT" dirty="0"/>
              <a:t>FARE CLIC PER MODIFICARE LO STILE DEL TITOLO DELLO SCHEMA 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5062" y="3415110"/>
            <a:ext cx="9221689" cy="5218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05366" tIns="52683" rIns="105366" bIns="52683" anchor="ctr">
            <a:spAutoFit/>
          </a:bodyPr>
          <a:lstStyle/>
          <a:p>
            <a:pPr marL="0" lvl="0" algn="ctr" defTabSz="457200"/>
            <a:r>
              <a:rPr lang="it-IT" dirty="0"/>
              <a:t>Fare clic per modificare gli stili del testo dello schema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304773" y="7006700"/>
            <a:ext cx="651977" cy="40248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32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B669491-FD19-4448-A095-712FC87FC06A}" type="slidenum">
              <a:rPr lang="it-IT" smtClean="0"/>
              <a:t>‹#›</a:t>
            </a:fld>
            <a:endParaRPr lang="it-IT"/>
          </a:p>
        </p:txBody>
      </p:sp>
      <p:pic>
        <p:nvPicPr>
          <p:cNvPr id="20" name="Immagine 19">
            <a:extLst>
              <a:ext uri="{FF2B5EF4-FFF2-40B4-BE49-F238E27FC236}">
                <a16:creationId xmlns:a16="http://schemas.microsoft.com/office/drawing/2014/main" id="{7F6CF022-771E-604E-969C-68E294B0707B}"/>
              </a:ext>
            </a:extLst>
          </p:cNvPr>
          <p:cNvPicPr>
            <a:picLocks noChangeAspect="1"/>
          </p:cNvPicPr>
          <p:nvPr userDrawn="1"/>
        </p:nvPicPr>
        <p:blipFill>
          <a:blip r:embed="rId10"/>
          <a:stretch>
            <a:fillRect/>
          </a:stretch>
        </p:blipFill>
        <p:spPr>
          <a:xfrm>
            <a:off x="0" y="5390193"/>
            <a:ext cx="10691813" cy="1247827"/>
          </a:xfrm>
          <a:prstGeom prst="rect">
            <a:avLst/>
          </a:prstGeom>
        </p:spPr>
      </p:pic>
      <p:pic>
        <p:nvPicPr>
          <p:cNvPr id="12" name="Immagine 11">
            <a:extLst>
              <a:ext uri="{FF2B5EF4-FFF2-40B4-BE49-F238E27FC236}">
                <a16:creationId xmlns:a16="http://schemas.microsoft.com/office/drawing/2014/main" id="{6A7C7D0A-3A6A-1241-8BA0-9F6889FC89B0}"/>
              </a:ext>
            </a:extLst>
          </p:cNvPr>
          <p:cNvPicPr>
            <a:picLocks noChangeAspect="1"/>
          </p:cNvPicPr>
          <p:nvPr userDrawn="1"/>
        </p:nvPicPr>
        <p:blipFill>
          <a:blip r:embed="rId11"/>
          <a:stretch>
            <a:fillRect/>
          </a:stretch>
        </p:blipFill>
        <p:spPr>
          <a:xfrm>
            <a:off x="512638" y="6567786"/>
            <a:ext cx="2586161" cy="8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50244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7" r:id="rId2"/>
    <p:sldLayoutId id="2147483686" r:id="rId3"/>
    <p:sldLayoutId id="2147483688" r:id="rId4"/>
    <p:sldLayoutId id="2147483690" r:id="rId5"/>
    <p:sldLayoutId id="2147483692" r:id="rId6"/>
    <p:sldLayoutId id="2147483693" r:id="rId7"/>
    <p:sldLayoutId id="2147483694" r:id="rId8"/>
  </p:sldLayoutIdLst>
  <p:hf hdr="0" ftr="0" dt="0"/>
  <p:txStyles>
    <p:titleStyle>
      <a:lvl1pPr algn="l" defTabSz="1007943" rtl="0" eaLnBrk="1" latinLnBrk="0" hangingPunct="1">
        <a:lnSpc>
          <a:spcPct val="90000"/>
        </a:lnSpc>
        <a:spcBef>
          <a:spcPct val="0"/>
        </a:spcBef>
        <a:buNone/>
        <a:defRPr lang="en-US" sz="3200" kern="1200" dirty="0">
          <a:solidFill>
            <a:srgbClr val="1ABAED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</p:titleStyle>
    <p:bodyStyle>
      <a:lvl1pPr marL="0" indent="0" algn="l" defTabSz="1007943" rtl="0" eaLnBrk="1" latinLnBrk="0" hangingPunct="1">
        <a:lnSpc>
          <a:spcPct val="90000"/>
        </a:lnSpc>
        <a:spcBef>
          <a:spcPts val="1102"/>
        </a:spcBef>
        <a:buFontTx/>
        <a:buNone/>
        <a:defRPr lang="it-IT" sz="3000" kern="1200" dirty="0" smtClean="0">
          <a:solidFill>
            <a:srgbClr val="57585A"/>
          </a:solidFill>
          <a:latin typeface="+mj-lt"/>
          <a:ea typeface="+mn-ea"/>
          <a:cs typeface="Arial" pitchFamily="34" charset="0"/>
        </a:defRPr>
      </a:lvl1pPr>
      <a:lvl2pPr marL="205214" indent="0" algn="l" defTabSz="1007943" rtl="0" eaLnBrk="1" latinLnBrk="0" hangingPunct="1">
        <a:lnSpc>
          <a:spcPct val="90000"/>
        </a:lnSpc>
        <a:spcBef>
          <a:spcPts val="551"/>
        </a:spcBef>
        <a:buFontTx/>
        <a:buNone/>
        <a:defRPr lang="it-IT" sz="1800" kern="1200" dirty="0" smtClean="0">
          <a:solidFill>
            <a:schemeClr val="tx1"/>
          </a:solidFill>
          <a:latin typeface="+mn-lt"/>
          <a:ea typeface="+mn-ea"/>
          <a:cs typeface="+mn-cs"/>
        </a:defRPr>
      </a:lvl2pPr>
      <a:lvl3pPr marL="662414" indent="0" algn="l" defTabSz="1007943" rtl="0" eaLnBrk="1" latinLnBrk="0" hangingPunct="1">
        <a:lnSpc>
          <a:spcPct val="90000"/>
        </a:lnSpc>
        <a:spcBef>
          <a:spcPts val="551"/>
        </a:spcBef>
        <a:buFontTx/>
        <a:buNone/>
        <a:defRPr lang="it-IT" sz="18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119614" indent="0" algn="l" defTabSz="1007943" rtl="0" eaLnBrk="1" latinLnBrk="0" hangingPunct="1">
        <a:lnSpc>
          <a:spcPct val="90000"/>
        </a:lnSpc>
        <a:spcBef>
          <a:spcPts val="551"/>
        </a:spcBef>
        <a:buFontTx/>
        <a:buNone/>
        <a:defRPr lang="it-IT" sz="1800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576814" indent="0" algn="l" defTabSz="1007943" rtl="0" eaLnBrk="1" latinLnBrk="0" hangingPunct="1">
        <a:lnSpc>
          <a:spcPct val="90000"/>
        </a:lnSpc>
        <a:spcBef>
          <a:spcPts val="551"/>
        </a:spcBef>
        <a:buFontTx/>
        <a:buNone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5pPr>
      <a:lvl6pPr marL="2771844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275815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779787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283758" indent="-251986" algn="l" defTabSz="1007943" rtl="0" eaLnBrk="1" latinLnBrk="0" hangingPunct="1">
        <a:lnSpc>
          <a:spcPct val="90000"/>
        </a:lnSpc>
        <a:spcBef>
          <a:spcPts val="551"/>
        </a:spcBef>
        <a:buFont typeface="Arial" panose="020B0604020202020204" pitchFamily="34" charset="0"/>
        <a:buChar char="•"/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1pPr>
      <a:lvl2pPr marL="5039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2pPr>
      <a:lvl3pPr marL="1007943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3pPr>
      <a:lvl4pPr marL="1511915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4pPr>
      <a:lvl5pPr marL="2015886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5pPr>
      <a:lvl6pPr marL="2519858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6pPr>
      <a:lvl7pPr marL="3023829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7pPr>
      <a:lvl8pPr marL="3527801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8pPr>
      <a:lvl9pPr marL="4031772" algn="l" defTabSz="1007943" rtl="0" eaLnBrk="1" latinLnBrk="0" hangingPunct="1">
        <a:defRPr sz="198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7" Type="http://schemas.openxmlformats.org/officeDocument/2006/relationships/image" Target="../media/image17.pn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662632D6-F9CA-4841-B51D-0A40B6763713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it-IT" dirty="0" err="1"/>
              <a:t>Industrijska</a:t>
            </a:r>
            <a:r>
              <a:rPr lang="it-IT" dirty="0"/>
              <a:t> </a:t>
            </a:r>
            <a:r>
              <a:rPr lang="it-IT" dirty="0" err="1"/>
              <a:t>tranzicija</a:t>
            </a:r>
            <a:br>
              <a:rPr lang="it-IT" dirty="0"/>
            </a:br>
            <a:r>
              <a:rPr lang="it-IT" dirty="0" err="1"/>
              <a:t>Jadranske</a:t>
            </a:r>
            <a:r>
              <a:rPr lang="it-IT" dirty="0"/>
              <a:t> </a:t>
            </a:r>
            <a:r>
              <a:rPr lang="it-IT" dirty="0" err="1"/>
              <a:t>Hrvatske</a:t>
            </a:r>
            <a:r>
              <a:rPr lang="it-IT" dirty="0"/>
              <a:t> u </a:t>
            </a:r>
            <a:r>
              <a:rPr lang="it-IT" dirty="0" err="1"/>
              <a:t>sektoru</a:t>
            </a:r>
            <a:r>
              <a:rPr lang="it-IT" dirty="0"/>
              <a:t> </a:t>
            </a:r>
            <a:r>
              <a:rPr lang="it-IT" dirty="0" err="1"/>
              <a:t>plavog</a:t>
            </a:r>
            <a:r>
              <a:rPr lang="it-IT" dirty="0"/>
              <a:t> rasta</a:t>
            </a:r>
          </a:p>
        </p:txBody>
      </p:sp>
      <p:sp>
        <p:nvSpPr>
          <p:cNvPr id="3" name="Sottotitolo 2">
            <a:extLst>
              <a:ext uri="{FF2B5EF4-FFF2-40B4-BE49-F238E27FC236}">
                <a16:creationId xmlns:a16="http://schemas.microsoft.com/office/drawing/2014/main" id="{D3A4C8C2-4960-094A-955B-92A3186BB2F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89696" y="3821881"/>
            <a:ext cx="7921824" cy="521893"/>
          </a:xfrm>
        </p:spPr>
        <p:txBody>
          <a:bodyPr/>
          <a:lstStyle/>
          <a:p>
            <a:pPr>
              <a:defRPr/>
            </a:pPr>
            <a:r>
              <a:rPr lang="hr-HR" dirty="0" err="1"/>
              <a:t>Innovamare</a:t>
            </a:r>
            <a:r>
              <a:rPr lang="hr-HR" dirty="0"/>
              <a:t> Project</a:t>
            </a:r>
            <a:r>
              <a:rPr lang="it-IT" dirty="0"/>
              <a:t>| Mr.sc. </a:t>
            </a:r>
            <a:r>
              <a:rPr lang="it-IT" dirty="0" err="1"/>
              <a:t>Marija</a:t>
            </a:r>
            <a:r>
              <a:rPr lang="it-IT" dirty="0"/>
              <a:t> </a:t>
            </a:r>
            <a:r>
              <a:rPr lang="it-IT" dirty="0" err="1"/>
              <a:t>Rajaković</a:t>
            </a:r>
            <a:endParaRPr lang="it-IT" dirty="0"/>
          </a:p>
        </p:txBody>
      </p:sp>
      <p:sp>
        <p:nvSpPr>
          <p:cNvPr id="5" name="Rettangolo 3">
            <a:extLst>
              <a:ext uri="{FF2B5EF4-FFF2-40B4-BE49-F238E27FC236}">
                <a16:creationId xmlns:a16="http://schemas.microsoft.com/office/drawing/2014/main" id="{19D0FB15-79DA-1342-B0F4-BA6EBCEB34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64221" y="4688809"/>
            <a:ext cx="5763370" cy="383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105366" tIns="52683" rIns="105366" bIns="52683" anchor="ctr">
            <a:spAutoFit/>
          </a:bodyPr>
          <a:lstStyle/>
          <a:p>
            <a:pPr algn="ctr">
              <a:defRPr/>
            </a:pPr>
            <a:r>
              <a:rPr lang="hr-HR" dirty="0">
                <a:solidFill>
                  <a:srgbClr val="57585A"/>
                </a:solidFill>
                <a:latin typeface="+mj-lt"/>
                <a:cs typeface="Arial" pitchFamily="34" charset="0"/>
              </a:rPr>
              <a:t>Zadar</a:t>
            </a:r>
            <a:r>
              <a:rPr lang="it-IT" dirty="0">
                <a:solidFill>
                  <a:srgbClr val="57585A"/>
                </a:solidFill>
                <a:latin typeface="+mj-lt"/>
                <a:cs typeface="Arial" pitchFamily="34" charset="0"/>
              </a:rPr>
              <a:t> | </a:t>
            </a:r>
            <a:r>
              <a:rPr lang="hr-HR" dirty="0">
                <a:solidFill>
                  <a:srgbClr val="57585A"/>
                </a:solidFill>
                <a:latin typeface="+mj-lt"/>
                <a:cs typeface="Arial" pitchFamily="34" charset="0"/>
              </a:rPr>
              <a:t>travanj 2021.</a:t>
            </a:r>
            <a:endParaRPr lang="it-IT" dirty="0">
              <a:solidFill>
                <a:srgbClr val="57585A"/>
              </a:solidFill>
              <a:latin typeface="+mj-lt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643688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36FDA7-C97B-4636-B5EE-FBB205F1788D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10</a:t>
            </a:fld>
            <a:endParaRPr lang="it-IT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2DD9A6E6-C733-4807-8DF8-A33ACFDA92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Nove smjernice Europske komisije za pametnu specijalizaciju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06D944ED-69C1-47C0-ACE4-ECC69695A1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r-HR" sz="1800" dirty="0">
                <a:solidFill>
                  <a:srgbClr val="00B0F0"/>
                </a:solidFill>
              </a:rPr>
              <a:t>„</a:t>
            </a:r>
            <a:r>
              <a:rPr lang="hr-HR" sz="1800" dirty="0" err="1">
                <a:solidFill>
                  <a:srgbClr val="00B0F0"/>
                </a:solidFill>
              </a:rPr>
              <a:t>Mission-oriented</a:t>
            </a:r>
            <a:r>
              <a:rPr lang="hr-HR" sz="1800" dirty="0">
                <a:solidFill>
                  <a:srgbClr val="00B0F0"/>
                </a:solidFill>
              </a:rPr>
              <a:t> RDI”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800" dirty="0"/>
              <a:t>Odgovor na ključne društvene izazove Europske unije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800" dirty="0"/>
              <a:t>Temelj za održivi razvoj zasnovan na inovacijama i zelenoj i digitalnoj tranziciji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800" dirty="0"/>
              <a:t>Naglasak na među-sektorskim projektima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800" dirty="0"/>
              <a:t>Uključivanje većeg broja dionika</a:t>
            </a:r>
          </a:p>
          <a:p>
            <a:endParaRPr lang="hr-HR" dirty="0"/>
          </a:p>
          <a:p>
            <a:pPr algn="ctr"/>
            <a:r>
              <a:rPr lang="hr-HR" sz="1800" i="1" dirty="0"/>
              <a:t>No “one size </a:t>
            </a:r>
            <a:r>
              <a:rPr lang="hr-HR" sz="1800" i="1" dirty="0" err="1"/>
              <a:t>fits</a:t>
            </a:r>
            <a:r>
              <a:rPr lang="hr-HR" sz="1800" i="1" dirty="0"/>
              <a:t> </a:t>
            </a:r>
            <a:r>
              <a:rPr lang="hr-HR" sz="1800" i="1" dirty="0" err="1"/>
              <a:t>all</a:t>
            </a:r>
            <a:r>
              <a:rPr lang="hr-HR" sz="1800" i="1" dirty="0"/>
              <a:t>”</a:t>
            </a:r>
          </a:p>
          <a:p>
            <a:endParaRPr lang="hr-HR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69A21AA-F8A6-4417-B580-E316E8EB0B6F}"/>
              </a:ext>
            </a:extLst>
          </p:cNvPr>
          <p:cNvSpPr>
            <a:spLocks noGrp="1"/>
          </p:cNvSpPr>
          <p:nvPr>
            <p:ph idx="14"/>
          </p:nvPr>
        </p:nvSpPr>
        <p:spPr/>
        <p:txBody>
          <a:bodyPr/>
          <a:lstStyle/>
          <a:p>
            <a:pPr algn="just"/>
            <a:r>
              <a:rPr lang="hr-HR" sz="1800" dirty="0">
                <a:solidFill>
                  <a:srgbClr val="00B0F0"/>
                </a:solidFill>
              </a:rPr>
              <a:t>„Place-</a:t>
            </a:r>
            <a:r>
              <a:rPr lang="hr-HR" sz="1800" dirty="0" err="1">
                <a:solidFill>
                  <a:srgbClr val="00B0F0"/>
                </a:solidFill>
              </a:rPr>
              <a:t>based</a:t>
            </a:r>
            <a:r>
              <a:rPr lang="hr-HR" sz="1800" dirty="0">
                <a:solidFill>
                  <a:srgbClr val="00B0F0"/>
                </a:solidFill>
              </a:rPr>
              <a:t> </a:t>
            </a:r>
            <a:r>
              <a:rPr lang="hr-HR" sz="1800" dirty="0" err="1">
                <a:solidFill>
                  <a:srgbClr val="00B0F0"/>
                </a:solidFill>
              </a:rPr>
              <a:t>approach</a:t>
            </a:r>
            <a:r>
              <a:rPr lang="hr-HR" sz="1800" dirty="0">
                <a:solidFill>
                  <a:srgbClr val="00B0F0"/>
                </a:solidFill>
              </a:rPr>
              <a:t>”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800" dirty="0"/>
              <a:t>Ciljane investicije na određenom teritoriju koje će doprinijeti industrijskog tranziciji regije temeljem utvrđenog inovacijskog potencijala i smjerova gospodarskog razvoja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800" dirty="0"/>
              <a:t>Strateška partnerstva za inovacije u okviru određenog teritorija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1800" dirty="0"/>
              <a:t>Uključenost lokalnih dionika razvoja u ciljani razvoj određenog područja</a:t>
            </a:r>
          </a:p>
          <a:p>
            <a:pPr marL="0" indent="0" algn="ctr">
              <a:buNone/>
            </a:pPr>
            <a:r>
              <a:rPr lang="en-US" sz="1800" i="1" dirty="0"/>
              <a:t>No “one size fits all”</a:t>
            </a:r>
            <a:endParaRPr lang="en-US" sz="1800" dirty="0"/>
          </a:p>
          <a:p>
            <a:endParaRPr lang="hr-HR" dirty="0"/>
          </a:p>
        </p:txBody>
      </p:sp>
    </p:spTree>
    <p:extLst>
      <p:ext uri="{BB962C8B-B14F-4D97-AF65-F5344CB8AC3E}">
        <p14:creationId xmlns:p14="http://schemas.microsoft.com/office/powerpoint/2010/main" val="37564963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C3DE1DE-5555-46FA-BDDE-8560E8C9A0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11</a:t>
            </a:fld>
            <a:endParaRPr lang="it-IT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D2D439DE-8197-4E5C-8043-8058597D4E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881992"/>
          </a:xfrm>
        </p:spPr>
        <p:txBody>
          <a:bodyPr/>
          <a:lstStyle/>
          <a:p>
            <a:r>
              <a:rPr lang="hr-HR" sz="2800" dirty="0"/>
              <a:t>Kriteriji u okviru ENC-a:  Dobro upravljanje nacionalnom ili regionalnom Strategijom pametne specijalizacije</a:t>
            </a:r>
          </a:p>
        </p:txBody>
      </p:sp>
      <p:graphicFrame>
        <p:nvGraphicFramePr>
          <p:cNvPr id="10" name="Content Placeholder 4">
            <a:extLst>
              <a:ext uri="{FF2B5EF4-FFF2-40B4-BE49-F238E27FC236}">
                <a16:creationId xmlns:a16="http://schemas.microsoft.com/office/drawing/2014/main" id="{88008FE7-D242-4881-90CB-1AC06BF0B8A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59793607"/>
              </p:ext>
            </p:extLst>
          </p:nvPr>
        </p:nvGraphicFramePr>
        <p:xfrm>
          <a:off x="596900" y="1768475"/>
          <a:ext cx="9359900" cy="3740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93730948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24E6E29-A933-46AF-AAFD-89B39FBB31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9" y="1768509"/>
            <a:ext cx="4244662" cy="373952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Globalni impulsi: Električna mobilnost, kružna </a:t>
            </a:r>
            <a:r>
              <a:rPr lang="hr-HR" dirty="0" err="1"/>
              <a:t>tehmnologija</a:t>
            </a:r>
            <a:r>
              <a:rPr lang="hr-HR" dirty="0"/>
              <a:t>, nove tehnologije (vodik, AI, </a:t>
            </a:r>
            <a:r>
              <a:rPr lang="hr-HR" dirty="0" err="1"/>
              <a:t>IoT</a:t>
            </a:r>
            <a:r>
              <a:rPr lang="hr-HR" dirty="0"/>
              <a:t> …)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Novi / transformirani GVC = velika implikacija na infrastrukturu; proizvodna ulaganja, istraživačko-razvojne aktivnosti, pametne vještine)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Primjer nove sektorske niše visoke dodane vrijednosti: RIMAC  električni automobili (među najboljima u svijetu s najbržim sportskim automobil na svijetu) </a:t>
            </a:r>
          </a:p>
          <a:p>
            <a:endParaRPr lang="hr-HR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6E5E81-8835-4476-A178-FAD219C38F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12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99863BB-6649-4309-8229-306369AFC2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Globalni impulsi za nove sektorske niše visoke dodane vrijednosti</a:t>
            </a:r>
          </a:p>
        </p:txBody>
      </p:sp>
      <p:pic>
        <p:nvPicPr>
          <p:cNvPr id="6" name="Picture Placeholder 5">
            <a:extLst>
              <a:ext uri="{FF2B5EF4-FFF2-40B4-BE49-F238E27FC236}">
                <a16:creationId xmlns:a16="http://schemas.microsoft.com/office/drawing/2014/main" id="{9895FEBC-47C6-4AF6-AAE6-513623F85C8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4484" r="14484"/>
          <a:stretch>
            <a:fillRect/>
          </a:stretch>
        </p:blipFill>
        <p:spPr>
          <a:xfrm>
            <a:off x="5705946" y="1666434"/>
            <a:ext cx="3744416" cy="2956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5449100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AD7D4CA-9D1A-45F0-88F7-7FE7F1B87C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13</a:t>
            </a:fld>
            <a:endParaRPr lang="it-IT"/>
          </a:p>
        </p:txBody>
      </p:sp>
      <p:graphicFrame>
        <p:nvGraphicFramePr>
          <p:cNvPr id="6" name="Diagram 5">
            <a:extLst>
              <a:ext uri="{FF2B5EF4-FFF2-40B4-BE49-F238E27FC236}">
                <a16:creationId xmlns:a16="http://schemas.microsoft.com/office/drawing/2014/main" id="{4B2F3ED0-9B96-43BA-AA5B-A0FD990F444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54915503"/>
              </p:ext>
            </p:extLst>
          </p:nvPr>
        </p:nvGraphicFramePr>
        <p:xfrm>
          <a:off x="377354" y="35421"/>
          <a:ext cx="7983295" cy="54035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AFB152B8-DBEE-485C-8282-E1A52F6A854F}"/>
              </a:ext>
            </a:extLst>
          </p:cNvPr>
          <p:cNvSpPr/>
          <p:nvPr/>
        </p:nvSpPr>
        <p:spPr>
          <a:xfrm>
            <a:off x="8748470" y="1218637"/>
            <a:ext cx="1632856" cy="1518557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 Konkurentnost i kohezija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2021. – 2027.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79E9ABB-2BD4-4AFF-8913-137D5EC8DAAC}"/>
              </a:ext>
            </a:extLst>
          </p:cNvPr>
          <p:cNvSpPr/>
          <p:nvPr/>
        </p:nvSpPr>
        <p:spPr>
          <a:xfrm>
            <a:off x="8748471" y="3251362"/>
            <a:ext cx="1632855" cy="1521024"/>
          </a:xfrm>
          <a:prstGeom prst="rect">
            <a:avLst/>
          </a:prstGeom>
          <a:solidFill>
            <a:schemeClr val="tx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Integrirani operativni program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hr-HR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2021. – 2027.</a:t>
            </a:r>
          </a:p>
        </p:txBody>
      </p:sp>
    </p:spTree>
    <p:extLst>
      <p:ext uri="{BB962C8B-B14F-4D97-AF65-F5344CB8AC3E}">
        <p14:creationId xmlns:p14="http://schemas.microsoft.com/office/powerpoint/2010/main" val="355436312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649D4-203B-4C5E-A85A-FB93C7608C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9398" y="2124450"/>
            <a:ext cx="9221689" cy="1103591"/>
          </a:xfrm>
        </p:spPr>
        <p:txBody>
          <a:bodyPr/>
          <a:lstStyle/>
          <a:p>
            <a:r>
              <a:rPr lang="hr-HR" dirty="0"/>
              <a:t>3. Važnost procesa industrijske tranzicije za Republiku Hrvatsku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E8AC994-596A-42FE-95E5-7F49DA19778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14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274396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E2C21C-B5AD-4884-9FB5-9E29863C51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15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9E47630-16F3-40D0-B287-65525E09E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Prioriteti ulaganja teritorijalnog razvoja u okviru NRS 2030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7F00834F-C9B7-4111-8E4D-1A823C3B732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48543491"/>
              </p:ext>
            </p:extLst>
          </p:nvPr>
        </p:nvGraphicFramePr>
        <p:xfrm>
          <a:off x="596900" y="1768475"/>
          <a:ext cx="4821014" cy="3740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Picture Placeholder 26">
            <a:extLst>
              <a:ext uri="{FF2B5EF4-FFF2-40B4-BE49-F238E27FC236}">
                <a16:creationId xmlns:a16="http://schemas.microsoft.com/office/drawing/2014/main" id="{449CD7C2-86E0-473A-B6CE-D513EB908C97}"/>
              </a:ext>
            </a:extLst>
          </p:cNvPr>
          <p:cNvPicPr>
            <a:picLocks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4" r="1012" b="-3"/>
          <a:stretch/>
        </p:blipFill>
        <p:spPr>
          <a:xfrm>
            <a:off x="5633938" y="2076299"/>
            <a:ext cx="3223188" cy="312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535727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BF3D9D5-F7B8-4755-9082-FD77E466BAB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9" y="1768509"/>
            <a:ext cx="4964742" cy="4099560"/>
          </a:xfrm>
        </p:spPr>
        <p:txBody>
          <a:bodyPr/>
          <a:lstStyle/>
          <a:p>
            <a:pPr marL="34290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hr-HR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Razvoj i unaprjeđenje regionalne infrastrukture u cilju jačanja atraktivnosti regija za privlačenje investicija</a:t>
            </a:r>
          </a:p>
          <a:p>
            <a:pPr marL="34290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hr-HR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Uspostava regionalnih eko i inovacijskih sustava za poduzetnike </a:t>
            </a:r>
          </a:p>
          <a:p>
            <a:pPr marL="34290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hr-HR" sz="1600" dirty="0"/>
              <a:t>Podrška razvoju malih i srednjih poduzetnika</a:t>
            </a:r>
            <a:endParaRPr lang="hr-HR" sz="16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34290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hr-HR" sz="1600" dirty="0"/>
              <a:t>J</a:t>
            </a:r>
            <a:r>
              <a:rPr lang="hr-HR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ačanje pozicije regionalnog gospodarstva u globalnim lancima vrijednosti kroz uvođenje strukturnih promjena  (diversifikacija (RDI) &amp; modernizacija (proizvodna ulaganja))</a:t>
            </a:r>
          </a:p>
          <a:p>
            <a:pPr marL="34290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hr-HR" sz="1600" dirty="0"/>
              <a:t>Turistička valorizacija prirodne i kulturne baštine</a:t>
            </a:r>
          </a:p>
          <a:p>
            <a:pPr marL="34290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hr-HR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Razvoj pametnih vještina</a:t>
            </a:r>
          </a:p>
          <a:p>
            <a:pPr marL="342900" indent="-28575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hr-HR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Teritorijalno </a:t>
            </a:r>
            <a:r>
              <a:rPr lang="hr-HR" sz="1600" dirty="0" err="1">
                <a:solidFill>
                  <a:schemeClr val="tx1"/>
                </a:solidFill>
                <a:latin typeface="+mn-lt"/>
                <a:ea typeface="+mn-ea"/>
                <a:cs typeface="+mn-cs"/>
              </a:rPr>
              <a:t>brendiranje</a:t>
            </a:r>
            <a:r>
              <a:rPr lang="hr-HR" sz="1600" dirty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 internacionalizacija regionalnog gospodarstva</a:t>
            </a:r>
          </a:p>
          <a:p>
            <a:endParaRPr lang="hr-HR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3A776E-8074-423E-90F2-1D404AF9FF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16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436DCEC-6503-4280-9989-9AF038A852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771192"/>
          </a:xfrm>
        </p:spPr>
        <p:txBody>
          <a:bodyPr/>
          <a:lstStyle/>
          <a:p>
            <a:r>
              <a:rPr lang="hr-HR" sz="2400" dirty="0"/>
              <a:t>Pametna specijalizacija i unaprjeđenje pozicije regionalnog gospodarstva u globalnim lancima vrijednosti – </a:t>
            </a:r>
            <a:r>
              <a:rPr lang="hr-HR" sz="2400" u="sng" dirty="0"/>
              <a:t>prioriteti ulaganja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3DEBBB3-93C2-4E36-A874-CA46DB690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39" r="12965" b="2"/>
          <a:stretch/>
        </p:blipFill>
        <p:spPr>
          <a:xfrm>
            <a:off x="5954914" y="2019913"/>
            <a:ext cx="4001837" cy="293625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180525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6045F8-381D-45BC-9367-E8F8B6A49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61" y="2676246"/>
            <a:ext cx="9221689" cy="1103591"/>
          </a:xfrm>
        </p:spPr>
        <p:txBody>
          <a:bodyPr/>
          <a:lstStyle/>
          <a:p>
            <a:r>
              <a:rPr lang="hr-HR" dirty="0"/>
              <a:t>4. Plan za industrijsku tranziciju Jadranske Hrvatske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629F437-3DDC-4CBD-8F35-84276B2C724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17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520984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2DA383-7034-466E-9F4A-7EA8A30660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1435990"/>
          </a:xfrm>
        </p:spPr>
        <p:txBody>
          <a:bodyPr/>
          <a:lstStyle/>
          <a:p>
            <a:r>
              <a:rPr lang="hr-HR" dirty="0"/>
              <a:t>NUTS 2 statističke regije u Hrvatskoj – promjene za klasifikaciju „NUTS 2021”</a:t>
            </a:r>
            <a:br>
              <a:rPr lang="hr-HR" dirty="0"/>
            </a:br>
            <a:endParaRPr lang="hr-H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D43BCA-0027-47BE-95C3-C5C4DB3898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Hrvatska je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jedina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država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članica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EU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koja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se 2019.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godine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prijavila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za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nove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regije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NUTS 2 (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Jadranska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Hrvatska + 3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novostvorene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regije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-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Kontinentalna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Hrvatska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podijeljena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je u 3 </a:t>
            </a:r>
            <a:r>
              <a:rPr kumimoji="0" lang="en-US" sz="14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regije</a:t>
            </a:r>
            <a:r>
              <a: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NUTS 2).</a:t>
            </a:r>
          </a:p>
          <a:p>
            <a:endParaRPr lang="hr-H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57BD52-549E-4329-9E42-CAB54863E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18</a:t>
            </a:fld>
            <a:endParaRPr lang="it-IT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007700F-7018-41D7-8BB3-1F9044E8CB3C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161330" y="2553476"/>
            <a:ext cx="4704726" cy="2847199"/>
          </a:xfrm>
          <a:prstGeom prst="rect">
            <a:avLst/>
          </a:prstGeom>
        </p:spPr>
      </p:pic>
      <p:graphicFrame>
        <p:nvGraphicFramePr>
          <p:cNvPr id="7" name="Content Placeholder 11">
            <a:extLst>
              <a:ext uri="{FF2B5EF4-FFF2-40B4-BE49-F238E27FC236}">
                <a16:creationId xmlns:a16="http://schemas.microsoft.com/office/drawing/2014/main" id="{163CB878-E439-40CB-93E5-0555D010EA2C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53625969"/>
              </p:ext>
            </p:extLst>
          </p:nvPr>
        </p:nvGraphicFramePr>
        <p:xfrm>
          <a:off x="5129882" y="2651367"/>
          <a:ext cx="4322812" cy="2425093"/>
        </p:xfrm>
        <a:graphic>
          <a:graphicData uri="http://schemas.openxmlformats.org/drawingml/2006/table">
            <a:tbl>
              <a:tblPr firstRow="1" firstCol="1" bandRow="1">
                <a:tableStyleId>{5FD0F851-EC5A-4D38-B0AD-8093EC10F338}</a:tableStyleId>
              </a:tblPr>
              <a:tblGrid>
                <a:gridCol w="1390756">
                  <a:extLst>
                    <a:ext uri="{9D8B030D-6E8A-4147-A177-3AD203B41FA5}">
                      <a16:colId xmlns:a16="http://schemas.microsoft.com/office/drawing/2014/main" val="4246056438"/>
                    </a:ext>
                  </a:extLst>
                </a:gridCol>
                <a:gridCol w="1356423">
                  <a:extLst>
                    <a:ext uri="{9D8B030D-6E8A-4147-A177-3AD203B41FA5}">
                      <a16:colId xmlns:a16="http://schemas.microsoft.com/office/drawing/2014/main" val="404516375"/>
                    </a:ext>
                  </a:extLst>
                </a:gridCol>
                <a:gridCol w="1575633">
                  <a:extLst>
                    <a:ext uri="{9D8B030D-6E8A-4147-A177-3AD203B41FA5}">
                      <a16:colId xmlns:a16="http://schemas.microsoft.com/office/drawing/2014/main" val="2178559510"/>
                    </a:ext>
                  </a:extLst>
                </a:gridCol>
              </a:tblGrid>
              <a:tr h="89205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300" b="1">
                          <a:solidFill>
                            <a:srgbClr val="000000"/>
                          </a:solidFill>
                          <a:effectLst/>
                        </a:rPr>
                        <a:t>NUTS 2 regija</a:t>
                      </a:r>
                      <a:endParaRPr lang="en-GB" sz="13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682" marR="436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300" b="1">
                          <a:effectLst/>
                        </a:rPr>
                        <a:t>Stanovništvo</a:t>
                      </a:r>
                      <a:endParaRPr lang="en-GB" sz="13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682" marR="436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hr-HR" sz="1300" b="1">
                          <a:solidFill>
                            <a:srgbClr val="000000"/>
                          </a:solidFill>
                          <a:effectLst/>
                        </a:rPr>
                        <a:t>GDP per capita, % of</a:t>
                      </a:r>
                      <a:r>
                        <a:rPr lang="hr-HR" sz="1300" b="1" baseline="0">
                          <a:solidFill>
                            <a:srgbClr val="000000"/>
                          </a:solidFill>
                          <a:effectLst/>
                        </a:rPr>
                        <a:t> EU prosjeka, </a:t>
                      </a:r>
                      <a:r>
                        <a:rPr lang="hr-HR" sz="1300" b="1">
                          <a:solidFill>
                            <a:srgbClr val="000000"/>
                          </a:solidFill>
                          <a:effectLst/>
                        </a:rPr>
                        <a:t>EU27=100</a:t>
                      </a:r>
                      <a:endParaRPr lang="en-GB" sz="1300" b="1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682" marR="43682" marT="0" marB="0"/>
                </a:tc>
                <a:extLst>
                  <a:ext uri="{0D108BD9-81ED-4DB2-BD59-A6C34878D82A}">
                    <a16:rowId xmlns:a16="http://schemas.microsoft.com/office/drawing/2014/main" val="2991479411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r-HR" sz="1300" b="0">
                          <a:solidFill>
                            <a:schemeClr val="tx1"/>
                          </a:solidFill>
                          <a:effectLst/>
                        </a:rPr>
                        <a:t>Panonska Hrvatska</a:t>
                      </a:r>
                      <a:endParaRPr lang="en-GB" sz="13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682" marR="436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r-HR" sz="1300" b="0">
                          <a:solidFill>
                            <a:schemeClr val="tx1"/>
                          </a:solidFill>
                          <a:effectLst/>
                        </a:rPr>
                        <a:t>1,166,287</a:t>
                      </a:r>
                      <a:endParaRPr lang="en-GB" sz="13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682" marR="436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r-HR" sz="1300" b="0">
                          <a:solidFill>
                            <a:schemeClr val="tx1"/>
                          </a:solidFill>
                          <a:effectLst/>
                        </a:rPr>
                        <a:t>40.69%</a:t>
                      </a:r>
                      <a:endParaRPr lang="en-GB" sz="1300" b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682" marR="43682" marT="0" marB="0" anchor="ctr"/>
                </a:tc>
                <a:extLst>
                  <a:ext uri="{0D108BD9-81ED-4DB2-BD59-A6C34878D82A}">
                    <a16:rowId xmlns:a16="http://schemas.microsoft.com/office/drawing/2014/main" val="4118310681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r-HR" sz="1300" b="0">
                          <a:solidFill>
                            <a:srgbClr val="000000"/>
                          </a:solidFill>
                          <a:effectLst/>
                        </a:rPr>
                        <a:t>Sjeverna Hrvatska</a:t>
                      </a:r>
                      <a:endParaRPr lang="en-GB" sz="13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682" marR="436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r-HR" sz="1300" b="0">
                          <a:solidFill>
                            <a:srgbClr val="000000"/>
                          </a:solidFill>
                          <a:effectLst/>
                        </a:rPr>
                        <a:t>842,773</a:t>
                      </a:r>
                      <a:endParaRPr lang="en-GB" sz="13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682" marR="436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r-HR" sz="1300" b="0">
                          <a:solidFill>
                            <a:srgbClr val="000000"/>
                          </a:solidFill>
                          <a:effectLst/>
                        </a:rPr>
                        <a:t>47.12%</a:t>
                      </a:r>
                      <a:endParaRPr lang="en-GB" sz="13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682" marR="43682" marT="0" marB="0" anchor="ctr"/>
                </a:tc>
                <a:extLst>
                  <a:ext uri="{0D108BD9-81ED-4DB2-BD59-A6C34878D82A}">
                    <a16:rowId xmlns:a16="http://schemas.microsoft.com/office/drawing/2014/main" val="2424405576"/>
                  </a:ext>
                </a:extLst>
              </a:tr>
              <a:tr h="434498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r-HR" sz="1300" b="0">
                          <a:solidFill>
                            <a:srgbClr val="0070C0"/>
                          </a:solidFill>
                          <a:effectLst/>
                        </a:rPr>
                        <a:t>Jadranska Hrvatska</a:t>
                      </a:r>
                      <a:endParaRPr lang="en-GB" sz="1300" b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682" marR="436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r-HR" sz="1300" b="0">
                          <a:solidFill>
                            <a:srgbClr val="0070C0"/>
                          </a:solidFill>
                          <a:effectLst/>
                        </a:rPr>
                        <a:t>1,398,260</a:t>
                      </a:r>
                      <a:endParaRPr lang="en-GB" sz="1300" b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682" marR="436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r-HR" sz="1300" b="0">
                          <a:solidFill>
                            <a:srgbClr val="0070C0"/>
                          </a:solidFill>
                          <a:effectLst/>
                        </a:rPr>
                        <a:t>57.40%</a:t>
                      </a:r>
                      <a:endParaRPr lang="en-GB" sz="1300" b="0">
                        <a:solidFill>
                          <a:srgbClr val="0070C0"/>
                        </a:solidFill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682" marR="43682" marT="0" marB="0" anchor="ctr"/>
                </a:tc>
                <a:extLst>
                  <a:ext uri="{0D108BD9-81ED-4DB2-BD59-A6C34878D82A}">
                    <a16:rowId xmlns:a16="http://schemas.microsoft.com/office/drawing/2014/main" val="1084496612"/>
                  </a:ext>
                </a:extLst>
              </a:tr>
              <a:tr h="229546"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r-HR" sz="1300" b="0" dirty="0">
                          <a:solidFill>
                            <a:srgbClr val="000000"/>
                          </a:solidFill>
                          <a:effectLst/>
                        </a:rPr>
                        <a:t>Zagreb</a:t>
                      </a:r>
                      <a:endParaRPr lang="en-GB" sz="13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682" marR="436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r-HR" sz="1300" b="0">
                          <a:solidFill>
                            <a:srgbClr val="000000"/>
                          </a:solidFill>
                          <a:effectLst/>
                        </a:rPr>
                        <a:t>800,674</a:t>
                      </a:r>
                      <a:endParaRPr lang="en-GB" sz="1300" b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682" marR="43682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hr-HR" sz="1300" b="0" dirty="0">
                          <a:solidFill>
                            <a:srgbClr val="000000"/>
                          </a:solidFill>
                          <a:effectLst/>
                        </a:rPr>
                        <a:t>104.84%</a:t>
                      </a:r>
                      <a:endParaRPr lang="en-GB" sz="1300" b="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3682" marR="43682" marT="0" marB="0" anchor="ctr"/>
                </a:tc>
                <a:extLst>
                  <a:ext uri="{0D108BD9-81ED-4DB2-BD59-A6C34878D82A}">
                    <a16:rowId xmlns:a16="http://schemas.microsoft.com/office/drawing/2014/main" val="34102737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456493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F02B9-7FBE-40E7-9533-6E45B8239B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771192"/>
          </a:xfrm>
        </p:spPr>
        <p:txBody>
          <a:bodyPr/>
          <a:lstStyle/>
          <a:p>
            <a:r>
              <a:rPr lang="hr-HR" sz="2400" dirty="0"/>
              <a:t>Usporedni prikaz maksimalnog intenziteta potpore poduzetnicima  sukladno staroj i novoj karti regionalne potpore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94E671-4BD6-429E-AF73-814A1872E5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19</a:t>
            </a:fld>
            <a:endParaRPr lang="it-IT"/>
          </a:p>
        </p:txBody>
      </p:sp>
      <p:pic>
        <p:nvPicPr>
          <p:cNvPr id="6" name="Content Placeholder 3">
            <a:extLst>
              <a:ext uri="{FF2B5EF4-FFF2-40B4-BE49-F238E27FC236}">
                <a16:creationId xmlns:a16="http://schemas.microsoft.com/office/drawing/2014/main" id="{2B84B3B2-D454-4BAE-938E-1CFE3581F35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-2" b="7369"/>
          <a:stretch/>
        </p:blipFill>
        <p:spPr>
          <a:xfrm>
            <a:off x="449362" y="1683973"/>
            <a:ext cx="4794786" cy="3108960"/>
          </a:xfrm>
          <a:prstGeom prst="rect">
            <a:avLst/>
          </a:prstGeom>
        </p:spPr>
      </p:pic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7ABBBB07-138C-48E6-AD0B-57AA104488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50567248"/>
              </p:ext>
            </p:extLst>
          </p:nvPr>
        </p:nvGraphicFramePr>
        <p:xfrm>
          <a:off x="5076088" y="2267669"/>
          <a:ext cx="5166363" cy="2419681"/>
        </p:xfrm>
        <a:graphic>
          <a:graphicData uri="http://schemas.openxmlformats.org/drawingml/2006/table">
            <a:tbl>
              <a:tblPr firstRow="1" firstCol="1" bandRow="1">
                <a:tableStyleId>{7DF18680-E054-41AD-8BC1-D1AEF772440D}</a:tableStyleId>
              </a:tblPr>
              <a:tblGrid>
                <a:gridCol w="830695">
                  <a:extLst>
                    <a:ext uri="{9D8B030D-6E8A-4147-A177-3AD203B41FA5}">
                      <a16:colId xmlns:a16="http://schemas.microsoft.com/office/drawing/2014/main" val="2877247139"/>
                    </a:ext>
                  </a:extLst>
                </a:gridCol>
                <a:gridCol w="922557">
                  <a:extLst>
                    <a:ext uri="{9D8B030D-6E8A-4147-A177-3AD203B41FA5}">
                      <a16:colId xmlns:a16="http://schemas.microsoft.com/office/drawing/2014/main" val="1578261621"/>
                    </a:ext>
                  </a:extLst>
                </a:gridCol>
                <a:gridCol w="738833">
                  <a:extLst>
                    <a:ext uri="{9D8B030D-6E8A-4147-A177-3AD203B41FA5}">
                      <a16:colId xmlns:a16="http://schemas.microsoft.com/office/drawing/2014/main" val="467122271"/>
                    </a:ext>
                  </a:extLst>
                </a:gridCol>
                <a:gridCol w="558390">
                  <a:extLst>
                    <a:ext uri="{9D8B030D-6E8A-4147-A177-3AD203B41FA5}">
                      <a16:colId xmlns:a16="http://schemas.microsoft.com/office/drawing/2014/main" val="2408250529"/>
                    </a:ext>
                  </a:extLst>
                </a:gridCol>
                <a:gridCol w="657907">
                  <a:extLst>
                    <a:ext uri="{9D8B030D-6E8A-4147-A177-3AD203B41FA5}">
                      <a16:colId xmlns:a16="http://schemas.microsoft.com/office/drawing/2014/main" val="3105669435"/>
                    </a:ext>
                  </a:extLst>
                </a:gridCol>
                <a:gridCol w="719148">
                  <a:extLst>
                    <a:ext uri="{9D8B030D-6E8A-4147-A177-3AD203B41FA5}">
                      <a16:colId xmlns:a16="http://schemas.microsoft.com/office/drawing/2014/main" val="3637538263"/>
                    </a:ext>
                  </a:extLst>
                </a:gridCol>
                <a:gridCol w="738833">
                  <a:extLst>
                    <a:ext uri="{9D8B030D-6E8A-4147-A177-3AD203B41FA5}">
                      <a16:colId xmlns:a16="http://schemas.microsoft.com/office/drawing/2014/main" val="3852684159"/>
                    </a:ext>
                  </a:extLst>
                </a:gridCol>
              </a:tblGrid>
              <a:tr h="660051"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 dirty="0">
                          <a:effectLst/>
                        </a:rPr>
                        <a:t> </a:t>
                      </a:r>
                      <a:endParaRPr lang="hr-HR" sz="8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 dirty="0">
                          <a:effectLst/>
                        </a:rPr>
                        <a:t>Vrsta poduzetnika</a:t>
                      </a:r>
                      <a:endParaRPr lang="hr-HR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 dirty="0">
                          <a:effectLst/>
                        </a:rPr>
                        <a:t>Stara karta regionalne potpore </a:t>
                      </a:r>
                      <a:endParaRPr lang="hr-HR" sz="800" dirty="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 dirty="0">
                          <a:effectLst/>
                        </a:rPr>
                        <a:t>(2 NUTS 2 regije)</a:t>
                      </a:r>
                      <a:endParaRPr lang="hr-HR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Nova karta regionalne potpore </a:t>
                      </a:r>
                      <a:endParaRPr lang="hr-HR" sz="800"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(4 NUTS 2 regije)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4367846"/>
                  </a:ext>
                </a:extLst>
              </a:tr>
              <a:tr h="439582">
                <a:tc v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 dirty="0">
                          <a:effectLst/>
                        </a:rPr>
                        <a:t>Kontinentalna Hrvatska</a:t>
                      </a:r>
                      <a:endParaRPr lang="hr-HR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Jadranska Hrvatska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Grad Zagreb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Sjeverna Hrvatska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Panonska Hrvatska 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Jadranska Hrvatska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extLst>
                  <a:ext uri="{0D108BD9-81ED-4DB2-BD59-A6C34878D82A}">
                    <a16:rowId xmlns:a16="http://schemas.microsoft.com/office/drawing/2014/main" val="279235932"/>
                  </a:ext>
                </a:extLst>
              </a:tr>
              <a:tr h="43958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Veliki poduzetnici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25 %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20 %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50 %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50 %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40 %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extLst>
                  <a:ext uri="{0D108BD9-81ED-4DB2-BD59-A6C34878D82A}">
                    <a16:rowId xmlns:a16="http://schemas.microsoft.com/office/drawing/2014/main" val="4189579049"/>
                  </a:ext>
                </a:extLst>
              </a:tr>
              <a:tr h="43958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Srednji poduzetnici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35 %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30 %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60 %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60 %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50 %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extLst>
                  <a:ext uri="{0D108BD9-81ED-4DB2-BD59-A6C34878D82A}">
                    <a16:rowId xmlns:a16="http://schemas.microsoft.com/office/drawing/2014/main" val="2193402033"/>
                  </a:ext>
                </a:extLst>
              </a:tr>
              <a:tr h="43958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Mali poduzetnici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45 %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 hMerge="1">
                  <a:txBody>
                    <a:bodyPr/>
                    <a:lstStyle/>
                    <a:p>
                      <a:endParaRPr lang="hr-H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40 %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70 %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>
                          <a:effectLst/>
                        </a:rPr>
                        <a:t>70 %</a:t>
                      </a:r>
                      <a:endParaRPr lang="hr-HR" sz="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hr-HR" sz="1000" dirty="0">
                          <a:effectLst/>
                        </a:rPr>
                        <a:t>60 %</a:t>
                      </a:r>
                      <a:endParaRPr lang="hr-HR" sz="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7243" marR="47243" marT="0" marB="0"/>
                </a:tc>
                <a:extLst>
                  <a:ext uri="{0D108BD9-81ED-4DB2-BD59-A6C34878D82A}">
                    <a16:rowId xmlns:a16="http://schemas.microsoft.com/office/drawing/2014/main" val="182407882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654428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CF05698D-0326-4E02-A3D4-E3D09394AA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Regije u industrijskoj tranziciji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Kohezijska politika i industrijska tranzicija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Važnost procesa industrijske tranzicije za Republiku Hrvatsku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Plan za industrijsku tranziciju Jadranske Hrvatske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Važnost sektora plavog rasta za Jadransku Hrvatsku</a:t>
            </a:r>
          </a:p>
          <a:p>
            <a:endParaRPr lang="hr-HR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ABB5017-76DD-4A2C-95CE-B5497D508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2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BB31071-0209-4140-881D-90E1EA3C8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hr-HR" dirty="0"/>
              <a:t>Sadržaj</a:t>
            </a:r>
          </a:p>
        </p:txBody>
      </p:sp>
    </p:spTree>
    <p:extLst>
      <p:ext uri="{BB962C8B-B14F-4D97-AF65-F5344CB8AC3E}">
        <p14:creationId xmlns:p14="http://schemas.microsoft.com/office/powerpoint/2010/main" val="21721918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1132D7-312D-4696-848F-D139C43E34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dirty="0"/>
              <a:t>Svrha plana za industrijsku tranziciju  je ….</a:t>
            </a:r>
            <a:br>
              <a:rPr lang="pl-PL" dirty="0"/>
            </a:br>
            <a:endParaRPr lang="hr-HR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4D0953B-E887-43B7-BBE8-E741C3A9ED5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000" dirty="0"/>
              <a:t>Definirati </a:t>
            </a:r>
            <a:r>
              <a:rPr lang="hr-HR" sz="2000" dirty="0">
                <a:solidFill>
                  <a:srgbClr val="00B0F0"/>
                </a:solidFill>
              </a:rPr>
              <a:t>stratešku osnovu i smjerove promjena </a:t>
            </a:r>
            <a:r>
              <a:rPr lang="hr-HR" sz="2000" dirty="0"/>
              <a:t>za industrijsku tranziciju i razvoj Jadranske Hrvatske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r-H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000" dirty="0"/>
              <a:t>Dati strateški okvir za </a:t>
            </a:r>
            <a:r>
              <a:rPr lang="hr-HR" sz="2000" dirty="0">
                <a:solidFill>
                  <a:srgbClr val="00B0F0"/>
                </a:solidFill>
              </a:rPr>
              <a:t>učinkovito korištenje proračunskih i EU sredstava </a:t>
            </a:r>
            <a:r>
              <a:rPr lang="hr-HR" sz="2000" dirty="0"/>
              <a:t>za jačanje regionalne konkurentnosti u okviru </a:t>
            </a:r>
            <a:r>
              <a:rPr lang="hr-HR" sz="2000" dirty="0" err="1"/>
              <a:t>IToP</a:t>
            </a:r>
            <a:r>
              <a:rPr lang="hr-HR" sz="2000" dirty="0"/>
              <a:t>-a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hr-HR" sz="2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sz="2000" dirty="0"/>
              <a:t>Podržati bolju koordinaciju i uspostaviti </a:t>
            </a:r>
            <a:r>
              <a:rPr lang="hr-HR" sz="2000" dirty="0">
                <a:solidFill>
                  <a:srgbClr val="00B0F0"/>
                </a:solidFill>
              </a:rPr>
              <a:t>nove modele strateških partnerstva </a:t>
            </a:r>
            <a:r>
              <a:rPr lang="hr-HR" sz="2000" dirty="0"/>
              <a:t>na razini regije i u okviru prioritetnih sektora za industrijsku tranziciju i provedbu transformacijskih projekata</a:t>
            </a:r>
          </a:p>
          <a:p>
            <a:endParaRPr lang="hr-H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A25FA7-85B1-4B99-BB67-5DB79F2C8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20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2653822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7D14DEC-455F-4274-9922-28571E832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21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1B8D877-3E31-4B79-9DC0-231F8C424F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Proces industrijske tranzicije Jadranske Hrvatske</a:t>
            </a:r>
            <a:br>
              <a:rPr lang="hr-HR" dirty="0"/>
            </a:br>
            <a:endParaRPr lang="hr-HR" dirty="0"/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60CF63FF-6CA8-4A49-82BD-05FD344B837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70981508"/>
              </p:ext>
            </p:extLst>
          </p:nvPr>
        </p:nvGraphicFramePr>
        <p:xfrm>
          <a:off x="665956" y="1331565"/>
          <a:ext cx="9359900" cy="3740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0696301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A99B5F2-C25C-4111-BCA2-131B39E746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22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E663187-A992-45BC-8642-887BEAC7DD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hr-HR" dirty="0"/>
              <a:t>Institucionalni okvir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C9E45DE7-D1D9-472A-B25C-C353517120C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1613276"/>
              </p:ext>
            </p:extLst>
          </p:nvPr>
        </p:nvGraphicFramePr>
        <p:xfrm>
          <a:off x="1243211" y="2051645"/>
          <a:ext cx="8205390" cy="28034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61216055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75FE0BF-A328-4691-AB9D-D2CB0A8AB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23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C1F1175-03D7-4A27-8369-3CB542A0EF2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hr-HR" dirty="0"/>
              <a:t>Prijedlog prioritetnih sektora Jadranske Hrvatske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22BB2D0C-008A-43BD-9878-A83FEFDF4E9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0730120"/>
              </p:ext>
            </p:extLst>
          </p:nvPr>
        </p:nvGraphicFramePr>
        <p:xfrm>
          <a:off x="596900" y="1768475"/>
          <a:ext cx="9359900" cy="3740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1095663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87F7B1-7495-4BCF-8224-7EED7F2FCF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24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0C77AB5-24F3-47F0-B838-E26D82790B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hr-HR" dirty="0"/>
              <a:t>Sektor plavog rasta</a:t>
            </a:r>
          </a:p>
        </p:txBody>
      </p:sp>
      <p:graphicFrame>
        <p:nvGraphicFramePr>
          <p:cNvPr id="6" name="Content Placeholder 6">
            <a:extLst>
              <a:ext uri="{FF2B5EF4-FFF2-40B4-BE49-F238E27FC236}">
                <a16:creationId xmlns:a16="http://schemas.microsoft.com/office/drawing/2014/main" id="{241BD0D5-40A6-4CEF-BAE6-55B285AACF6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02557215"/>
              </p:ext>
            </p:extLst>
          </p:nvPr>
        </p:nvGraphicFramePr>
        <p:xfrm>
          <a:off x="596900" y="1768475"/>
          <a:ext cx="9359900" cy="374015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2167121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59B760AC-817F-4A92-910A-7C5697D1740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9" y="1768509"/>
            <a:ext cx="4028638" cy="373952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Duga i razvedena obala i veliki broj otoka u Hrvatskoj stvaraju različite izazove, ali i predstavljaju poslovne mogućnosti u Jadranskoj Hrvatskoj.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Republika Hrvatska je jedna od država članica EU-a u kojoj plava ekonomija premašuje 5% nacionalnog BDV-a (uz Grčku, Hrvatsku, Maltu, Cipar i Portugal).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Hrvatska plava ekonomija (sektori plavog rasta) trenutno zapošljava 172 494 ljudi i generira oko 3,6 milijardi eura BDV-a. Plava ekonomija doprinosi 8,4% nacionalnom gospodarstvu u smislu BDV-a i 10,6% u pogledu radnih mjesta. </a:t>
            </a:r>
          </a:p>
          <a:p>
            <a:endParaRPr lang="hr-HR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1D974D-5630-4764-BDAA-A2F34B621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25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3C5091F-9DE6-497B-AE84-CA714A42D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sz="3200" dirty="0"/>
              <a:t>Značaj sektora plavog rasta za Jadransku Hrvatsku</a:t>
            </a:r>
            <a:endParaRPr lang="hr-HR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437FC9-9844-4503-B2C3-C71DC99C1A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9882" y="1952640"/>
            <a:ext cx="5037704" cy="2907317"/>
          </a:xfrm>
          <a:prstGeom prst="rect">
            <a:avLst/>
          </a:prstGeom>
          <a:effectLst/>
        </p:spPr>
      </p:pic>
    </p:spTree>
    <p:extLst>
      <p:ext uri="{BB962C8B-B14F-4D97-AF65-F5344CB8AC3E}">
        <p14:creationId xmlns:p14="http://schemas.microsoft.com/office/powerpoint/2010/main" val="148059032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926DA632-7320-4534-8862-736FE6A84EE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83487" y="2074481"/>
            <a:ext cx="4064056" cy="2731408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Zelena brodogradnja/brodovi budućnosti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Plutajući hoteli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Pametno ribarstvo i akvakultura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Luksuzni turizam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Plave tehnologije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...</a:t>
            </a:r>
          </a:p>
          <a:p>
            <a:endParaRPr lang="hr-HR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9215F8C-C740-46F1-83AB-547664B3C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26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846E255-3074-4029-BE52-F15B5545F5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89" y="661383"/>
            <a:ext cx="9359562" cy="992791"/>
          </a:xfrm>
        </p:spPr>
        <p:txBody>
          <a:bodyPr/>
          <a:lstStyle/>
          <a:p>
            <a:r>
              <a:rPr lang="nn-NO" dirty="0"/>
              <a:t>Potencijalne nove niše u sektoru plavog rasta Jadranske Hrvatske i smjerovi promjena</a:t>
            </a:r>
            <a:endParaRPr lang="hr-HR" dirty="0"/>
          </a:p>
        </p:txBody>
      </p:sp>
      <p:pic>
        <p:nvPicPr>
          <p:cNvPr id="14" name="Picture 12" descr="Qatar said to be reviving plans for floating hotel for 2022 World Cup |  Buro 24/7">
            <a:extLst>
              <a:ext uri="{FF2B5EF4-FFF2-40B4-BE49-F238E27FC236}">
                <a16:creationId xmlns:a16="http://schemas.microsoft.com/office/drawing/2014/main" id="{FF0980B7-2851-41E3-9ED2-77C2078C6B2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46567" y="2082582"/>
            <a:ext cx="2890281" cy="1611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SEE, CEE water startups &amp; scaleups: Biotech Atelier Special Edition “Water  &amp; Biotechnologies” open for applications NOW - Trending Topics: Innovation  Stories From SEE">
            <a:extLst>
              <a:ext uri="{FF2B5EF4-FFF2-40B4-BE49-F238E27FC236}">
                <a16:creationId xmlns:a16="http://schemas.microsoft.com/office/drawing/2014/main" id="{1E656B17-7A86-4BFA-AF68-1E13EA505B2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15" r="10536" b="-2"/>
          <a:stretch/>
        </p:blipFill>
        <p:spPr bwMode="auto">
          <a:xfrm>
            <a:off x="5828285" y="3744879"/>
            <a:ext cx="1808563" cy="12490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Content Placeholder 3">
            <a:extLst>
              <a:ext uri="{FF2B5EF4-FFF2-40B4-BE49-F238E27FC236}">
                <a16:creationId xmlns:a16="http://schemas.microsoft.com/office/drawing/2014/main" id="{A8C4861E-03DC-4D2E-B613-8B4845D93D2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-3" b="2720"/>
          <a:stretch/>
        </p:blipFill>
        <p:spPr>
          <a:xfrm>
            <a:off x="7722170" y="2051645"/>
            <a:ext cx="2032216" cy="2961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290156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5D43797F-DD00-A142-8BDE-FC7F0E40C6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7188" y="780669"/>
            <a:ext cx="9221689" cy="549593"/>
          </a:xfrm>
        </p:spPr>
        <p:txBody>
          <a:bodyPr/>
          <a:lstStyle/>
          <a:p>
            <a:r>
              <a:rPr lang="it-IT" dirty="0" err="1"/>
              <a:t>Hvala</a:t>
            </a:r>
            <a:r>
              <a:rPr lang="it-IT" dirty="0"/>
              <a:t> </a:t>
            </a:r>
            <a:r>
              <a:rPr lang="it-IT" dirty="0" err="1"/>
              <a:t>na</a:t>
            </a:r>
            <a:r>
              <a:rPr lang="it-IT" dirty="0"/>
              <a:t> </a:t>
            </a:r>
            <a:r>
              <a:rPr lang="it-IT" dirty="0" err="1"/>
              <a:t>pažnji</a:t>
            </a:r>
            <a:r>
              <a:rPr lang="it-IT" dirty="0"/>
              <a:t>!</a:t>
            </a:r>
          </a:p>
        </p:txBody>
      </p:sp>
      <p:sp>
        <p:nvSpPr>
          <p:cNvPr id="3" name="Segnaposto numero diapositiva 2">
            <a:extLst>
              <a:ext uri="{FF2B5EF4-FFF2-40B4-BE49-F238E27FC236}">
                <a16:creationId xmlns:a16="http://schemas.microsoft.com/office/drawing/2014/main" id="{5AEB8398-CD3E-B54A-BA04-42B99BEF507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27</a:t>
            </a:fld>
            <a:endParaRPr lang="it-IT"/>
          </a:p>
        </p:txBody>
      </p:sp>
      <p:sp>
        <p:nvSpPr>
          <p:cNvPr id="6" name="CasellaDiTesto 5">
            <a:extLst>
              <a:ext uri="{FF2B5EF4-FFF2-40B4-BE49-F238E27FC236}">
                <a16:creationId xmlns:a16="http://schemas.microsoft.com/office/drawing/2014/main" id="{B5153BB1-2EC6-164D-B1D0-B4637435ECE3}"/>
              </a:ext>
            </a:extLst>
          </p:cNvPr>
          <p:cNvSpPr txBox="1"/>
          <p:nvPr/>
        </p:nvSpPr>
        <p:spPr>
          <a:xfrm>
            <a:off x="987020" y="3695716"/>
            <a:ext cx="6264275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pl-PL" sz="2000" dirty="0"/>
              <a:t>Miramarska cesta 22, 10000 Zagreb</a:t>
            </a:r>
            <a:endParaRPr lang="it-IT" sz="2000" dirty="0"/>
          </a:p>
        </p:txBody>
      </p:sp>
      <p:sp>
        <p:nvSpPr>
          <p:cNvPr id="7" name="CasellaDiTesto 6">
            <a:extLst>
              <a:ext uri="{FF2B5EF4-FFF2-40B4-BE49-F238E27FC236}">
                <a16:creationId xmlns:a16="http://schemas.microsoft.com/office/drawing/2014/main" id="{F70A63B4-37E6-7B4D-86E4-B11DF53EF90E}"/>
              </a:ext>
            </a:extLst>
          </p:cNvPr>
          <p:cNvSpPr txBox="1"/>
          <p:nvPr/>
        </p:nvSpPr>
        <p:spPr>
          <a:xfrm>
            <a:off x="987020" y="4159266"/>
            <a:ext cx="62642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hr-HR" sz="2000" dirty="0"/>
              <a:t>-</a:t>
            </a:r>
            <a:endParaRPr lang="it-IT" sz="200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8DCA333E-A1B4-F749-8E80-B39D1867C000}"/>
              </a:ext>
            </a:extLst>
          </p:cNvPr>
          <p:cNvSpPr txBox="1"/>
          <p:nvPr/>
        </p:nvSpPr>
        <p:spPr>
          <a:xfrm>
            <a:off x="985432" y="4671717"/>
            <a:ext cx="62642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it-IT" sz="2000"/>
              <a:t>01/6400-600</a:t>
            </a:r>
            <a:endParaRPr lang="it-IT" sz="2000" dirty="0"/>
          </a:p>
        </p:txBody>
      </p:sp>
      <p:sp>
        <p:nvSpPr>
          <p:cNvPr id="9" name="CasellaDiTesto 8">
            <a:extLst>
              <a:ext uri="{FF2B5EF4-FFF2-40B4-BE49-F238E27FC236}">
                <a16:creationId xmlns:a16="http://schemas.microsoft.com/office/drawing/2014/main" id="{898FB633-D9BA-EC44-9D9D-91B61C4456EB}"/>
              </a:ext>
            </a:extLst>
          </p:cNvPr>
          <p:cNvSpPr txBox="1"/>
          <p:nvPr/>
        </p:nvSpPr>
        <p:spPr>
          <a:xfrm>
            <a:off x="987020" y="5147989"/>
            <a:ext cx="62642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de-DE" sz="2000" dirty="0"/>
              <a:t>https://razvoj.gov.hr/</a:t>
            </a:r>
            <a:endParaRPr lang="it-IT" sz="2000" dirty="0"/>
          </a:p>
        </p:txBody>
      </p:sp>
      <p:sp>
        <p:nvSpPr>
          <p:cNvPr id="10" name="CasellaDiTesto 9">
            <a:extLst>
              <a:ext uri="{FF2B5EF4-FFF2-40B4-BE49-F238E27FC236}">
                <a16:creationId xmlns:a16="http://schemas.microsoft.com/office/drawing/2014/main" id="{9455A6CF-9EFC-F544-9559-AF4788CF28E4}"/>
              </a:ext>
            </a:extLst>
          </p:cNvPr>
          <p:cNvSpPr txBox="1"/>
          <p:nvPr/>
        </p:nvSpPr>
        <p:spPr>
          <a:xfrm>
            <a:off x="626656" y="1698378"/>
            <a:ext cx="738354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it-IT" sz="2000" b="1" dirty="0" err="1"/>
              <a:t>Ministarstvo</a:t>
            </a:r>
            <a:r>
              <a:rPr lang="it-IT" sz="2000" b="1" dirty="0"/>
              <a:t> </a:t>
            </a:r>
            <a:r>
              <a:rPr lang="it-IT" sz="2000" b="1" dirty="0" err="1"/>
              <a:t>regionalnoga</a:t>
            </a:r>
            <a:r>
              <a:rPr lang="it-IT" sz="2000" b="1" dirty="0"/>
              <a:t> </a:t>
            </a:r>
            <a:r>
              <a:rPr lang="it-IT" sz="2000" b="1" dirty="0" err="1"/>
              <a:t>razvoja</a:t>
            </a:r>
            <a:r>
              <a:rPr lang="it-IT" sz="2000" b="1" dirty="0"/>
              <a:t> i </a:t>
            </a:r>
            <a:r>
              <a:rPr lang="it-IT" sz="2000" b="1" dirty="0" err="1"/>
              <a:t>fondova</a:t>
            </a:r>
            <a:r>
              <a:rPr lang="it-IT" sz="2000" b="1" dirty="0"/>
              <a:t> </a:t>
            </a:r>
            <a:r>
              <a:rPr lang="it-IT" sz="2000" b="1" dirty="0" err="1"/>
              <a:t>Europske</a:t>
            </a:r>
            <a:r>
              <a:rPr lang="it-IT" sz="2000" b="1" dirty="0"/>
              <a:t> </a:t>
            </a:r>
            <a:r>
              <a:rPr lang="it-IT" sz="2000" b="1" dirty="0" err="1"/>
              <a:t>unije</a:t>
            </a:r>
            <a:endParaRPr lang="hr-HR" sz="2000" b="1" dirty="0"/>
          </a:p>
          <a:p>
            <a:pPr>
              <a:defRPr/>
            </a:pPr>
            <a:r>
              <a:rPr lang="en-US" sz="2000" b="1" dirty="0"/>
              <a:t>Mr.sc. </a:t>
            </a:r>
            <a:r>
              <a:rPr lang="en-US" sz="2000" b="1" dirty="0" err="1"/>
              <a:t>Marija</a:t>
            </a:r>
            <a:r>
              <a:rPr lang="en-US" sz="2000" b="1" dirty="0"/>
              <a:t> </a:t>
            </a:r>
            <a:r>
              <a:rPr lang="en-US" sz="2000" b="1" dirty="0" err="1"/>
              <a:t>Rajaković</a:t>
            </a:r>
            <a:endParaRPr lang="en-US" sz="200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1F7588AA-AB76-4647-B0C1-768FEC8933E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3978" y="558200"/>
            <a:ext cx="4248472" cy="994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3261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AF8C62-38C8-4562-B765-45E93821FE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61" y="2771725"/>
            <a:ext cx="9221689" cy="604993"/>
          </a:xfrm>
        </p:spPr>
        <p:txBody>
          <a:bodyPr/>
          <a:lstStyle/>
          <a:p>
            <a:r>
              <a:rPr lang="hr-HR" dirty="0"/>
              <a:t>1. Regije u industrijskoj tranziciji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9E7AD1-B5C1-4BBC-AFF8-F979324A00CE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557090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499C0D3-B714-4CDD-8B94-DC798AD0745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9" y="1768509"/>
            <a:ext cx="4388678" cy="373952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Uravnoteženi teritorijalni razvoj koristeći raznolikost Europe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Poticanje policentričnog razvoja i poboljšanje radnih, životnih i poslovnih uvjeta na svim mjestima kao i jačanje društveno-gospodarskog prosperiteta, inovacijskih kapaciteta i globalne konkurentnosti diljem Europe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Oslobađanje jedinstvenog potencijala teritorija s određenim geografskim obilježjima da na odgovarajući način riješe ograničenja tih područja integriranim pristupom razvoju („Place-</a:t>
            </a:r>
            <a:r>
              <a:rPr lang="hr-HR" dirty="0" err="1"/>
              <a:t>based</a:t>
            </a:r>
            <a:r>
              <a:rPr lang="hr-HR" dirty="0"/>
              <a:t> </a:t>
            </a:r>
            <a:r>
              <a:rPr lang="hr-HR" dirty="0" err="1"/>
              <a:t>investment</a:t>
            </a:r>
            <a:r>
              <a:rPr lang="hr-HR" dirty="0"/>
              <a:t>”).</a:t>
            </a:r>
          </a:p>
          <a:p>
            <a:endParaRPr lang="hr-HR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F75AB8-4B42-44E2-A842-4E59FA81B0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4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E2EC6F7E-7EC2-4FAA-8186-880A8DD359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EU Teritorijalna agenda do 2030</a:t>
            </a:r>
            <a:br>
              <a:rPr lang="pt-BR" dirty="0"/>
            </a:br>
            <a:r>
              <a:rPr lang="pt-BR" dirty="0"/>
              <a:t>Cilj „Europa uravnoteženog razvoja”</a:t>
            </a:r>
            <a:endParaRPr lang="hr-HR" dirty="0"/>
          </a:p>
        </p:txBody>
      </p:sp>
      <p:pic>
        <p:nvPicPr>
          <p:cNvPr id="6" name="Picture 5" descr="A picture containing food, clock&#10;&#10;Description automatically generated">
            <a:extLst>
              <a:ext uri="{FF2B5EF4-FFF2-40B4-BE49-F238E27FC236}">
                <a16:creationId xmlns:a16="http://schemas.microsoft.com/office/drawing/2014/main" id="{577A68F2-A0FE-4715-9647-A6BFE7162BE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3622" r="18353" b="2"/>
          <a:stretch/>
        </p:blipFill>
        <p:spPr>
          <a:xfrm>
            <a:off x="5967306" y="1757671"/>
            <a:ext cx="3668882" cy="3556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30506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7621D069-1778-44DB-9060-C82B0756FE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89" y="1768509"/>
            <a:ext cx="5468798" cy="3739520"/>
          </a:xfrm>
        </p:spPr>
        <p:txBody>
          <a:bodyPr/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Regije u industrijskoj tranziciji imaju potencijal za jačanje regionalne konkurentnosti koristeći šanse koje nude globalni mega trendovi za oživljavanje gospodarskog rasta i povećanje produktivnosti.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Uspjeh industrijske tranzicije ovisi o sposobnosti regije za </a:t>
            </a:r>
            <a:r>
              <a:rPr lang="hr-HR" b="1" dirty="0"/>
              <a:t>strateško planiranje i osmišljavanje i provedbu „</a:t>
            </a:r>
            <a:r>
              <a:rPr lang="hr-HR" b="1" dirty="0" err="1"/>
              <a:t>Policy</a:t>
            </a:r>
            <a:r>
              <a:rPr lang="hr-HR" b="1" dirty="0"/>
              <a:t> </a:t>
            </a:r>
            <a:r>
              <a:rPr lang="hr-HR" b="1" dirty="0" err="1"/>
              <a:t>mixa</a:t>
            </a:r>
            <a:r>
              <a:rPr lang="hr-HR" b="1" dirty="0"/>
              <a:t>” i </a:t>
            </a:r>
            <a:r>
              <a:rPr lang="hr-HR" b="1" u="sng" dirty="0"/>
              <a:t>transformacijskih projekata</a:t>
            </a:r>
            <a:r>
              <a:rPr lang="hr-HR" b="1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hr-HR" dirty="0"/>
              <a:t>Ostvarivanje industrijske tranzicije zahtijeva novi „Place-</a:t>
            </a:r>
            <a:r>
              <a:rPr lang="hr-HR" dirty="0" err="1"/>
              <a:t>based</a:t>
            </a:r>
            <a:r>
              <a:rPr lang="hr-HR" dirty="0"/>
              <a:t>” pristup razvoju koji se </a:t>
            </a:r>
            <a:r>
              <a:rPr lang="hr-HR" b="1" dirty="0"/>
              <a:t>temelji na spoju razvojnih politika (industrijske, inovacijske i regionalne politike) </a:t>
            </a:r>
            <a:r>
              <a:rPr lang="hr-HR" dirty="0"/>
              <a:t>i učinkovitom korištenju teritorijalnog kapitala. </a:t>
            </a:r>
          </a:p>
          <a:p>
            <a:endParaRPr lang="hr-HR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A34195C-EC94-4E70-9AC4-00955713D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5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89F1133-3BEC-43C3-933D-A05AED8C92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hr-HR" dirty="0"/>
              <a:t>Regije u industrijskoj tranziciji</a:t>
            </a:r>
          </a:p>
        </p:txBody>
      </p:sp>
      <p:pic>
        <p:nvPicPr>
          <p:cNvPr id="6" name="Picture Placeholder 4">
            <a:extLst>
              <a:ext uri="{FF2B5EF4-FFF2-40B4-BE49-F238E27FC236}">
                <a16:creationId xmlns:a16="http://schemas.microsoft.com/office/drawing/2014/main" id="{C7260103-CC91-4659-9360-67A786600938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t="22008" b="22008"/>
          <a:stretch>
            <a:fillRect/>
          </a:stretch>
        </p:blipFill>
        <p:spPr>
          <a:xfrm>
            <a:off x="6344344" y="1118154"/>
            <a:ext cx="3594504" cy="39523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85824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BA27157-D570-4F95-8D35-7BD429222E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6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6792D004-B605-4538-B3B3-644221D1E7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549593"/>
          </a:xfrm>
        </p:spPr>
        <p:txBody>
          <a:bodyPr/>
          <a:lstStyle/>
          <a:p>
            <a:r>
              <a:rPr lang="hr-HR" dirty="0"/>
              <a:t>Elementi industrijske tranzicije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D5EE6FD1-7867-48FD-955C-AC3042C75C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813017"/>
              </p:ext>
            </p:extLst>
          </p:nvPr>
        </p:nvGraphicFramePr>
        <p:xfrm>
          <a:off x="596900" y="1768475"/>
          <a:ext cx="8748067" cy="345152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808342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660D93-9C2E-4D70-81C4-4717793230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5061" y="2555701"/>
            <a:ext cx="9221689" cy="604993"/>
          </a:xfrm>
        </p:spPr>
        <p:txBody>
          <a:bodyPr/>
          <a:lstStyle/>
          <a:p>
            <a:r>
              <a:rPr lang="sv-SE" dirty="0"/>
              <a:t>2. Kohezijska politika i industrijska tranzicija</a:t>
            </a:r>
            <a:endParaRPr lang="hr-HR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9B7F04-1567-4F6F-8FDF-7B9298FA719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t>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318533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AD80B1A7-5F5A-435F-B017-0A72E4EB63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97190" y="1768509"/>
            <a:ext cx="4253856" cy="3739520"/>
          </a:xfrm>
        </p:spPr>
        <p:txBody>
          <a:bodyPr/>
          <a:lstStyle/>
          <a:p>
            <a:r>
              <a:rPr lang="hr-HR" dirty="0"/>
              <a:t>Kohezijska politika ima dugogodišnje iskustvo u pružanju potpore održivoj industrijskoj tranziciji europskih regija i omogućavanju uvođenja strukturnih promjena u regionalna gospodarstva.</a:t>
            </a:r>
          </a:p>
          <a:p>
            <a:endParaRPr lang="hr-HR" dirty="0"/>
          </a:p>
          <a:p>
            <a:r>
              <a:rPr lang="hr-HR" dirty="0"/>
              <a:t>Kohezijska politika 2021. – 2027. omogućit će državama članicama i njihovim regijama da postignu industrijsku tranziciju na sveobuhvatan i fleksibilan način, kroz „Place-</a:t>
            </a:r>
            <a:r>
              <a:rPr lang="hr-HR" dirty="0" err="1"/>
              <a:t>based</a:t>
            </a:r>
            <a:r>
              <a:rPr lang="hr-HR" dirty="0"/>
              <a:t>” pristup ulaganjima temeljem pametne specijalizacije i zelene i digitalne tranzicije.</a:t>
            </a:r>
          </a:p>
          <a:p>
            <a:endParaRPr lang="hr-HR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0101DF-C33F-4E6F-AB3B-A0EC790411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8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CA494567-5016-4CCF-B1BB-83ACAA41DE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r-HR" dirty="0"/>
              <a:t>Podrška industrijskoj tranziciji u okviru Kohezijske politike 2021. – 2027.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E0141E-E5DD-46C5-A9EF-0FBA549DDE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18446" y="1979637"/>
            <a:ext cx="5581414" cy="312620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1A94432-7A0F-4643-BCB4-5D628469612F}"/>
              </a:ext>
            </a:extLst>
          </p:cNvPr>
          <p:cNvSpPr txBox="1"/>
          <p:nvPr/>
        </p:nvSpPr>
        <p:spPr>
          <a:xfrm>
            <a:off x="4783519" y="3220686"/>
            <a:ext cx="156886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700" dirty="0"/>
              <a:t>Konkurentnija </a:t>
            </a:r>
          </a:p>
          <a:p>
            <a:pPr algn="ctr"/>
            <a:r>
              <a:rPr lang="hr-HR" sz="700" dirty="0"/>
              <a:t>i pametnija </a:t>
            </a:r>
          </a:p>
          <a:p>
            <a:pPr algn="ctr"/>
            <a:r>
              <a:rPr lang="hr-HR" sz="700" dirty="0"/>
              <a:t>Europa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B9F8B83E-4317-45C6-8316-21AD2FC9F734}"/>
              </a:ext>
            </a:extLst>
          </p:cNvPr>
          <p:cNvSpPr txBox="1"/>
          <p:nvPr/>
        </p:nvSpPr>
        <p:spPr>
          <a:xfrm>
            <a:off x="5945508" y="3220686"/>
            <a:ext cx="1374640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hr-HR" sz="700" dirty="0"/>
              <a:t>Zelenija i </a:t>
            </a:r>
          </a:p>
          <a:p>
            <a:pPr algn="ctr"/>
            <a:r>
              <a:rPr lang="hr-HR" sz="700" dirty="0"/>
              <a:t>otpornija  </a:t>
            </a:r>
          </a:p>
          <a:p>
            <a:pPr algn="ctr"/>
            <a:r>
              <a:rPr lang="hr-HR" sz="700" dirty="0"/>
              <a:t>Europa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C66166F4-C2FE-4050-B64E-5BC2D6A284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64377" y="3236554"/>
            <a:ext cx="1317655" cy="40414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5611341-0E21-4E5E-840D-6A97747BC9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82032" y="3211643"/>
            <a:ext cx="781587" cy="45751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CCF7F685-9AB8-4336-9F8B-DDC0633976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335572" y="3236554"/>
            <a:ext cx="1076108" cy="4041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5513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2BF2C2-46B0-40E3-BA78-39582487F7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B669491-FD19-4448-A095-712FC87FC06A}" type="slidenum">
              <a:rPr lang="it-IT" smtClean="0"/>
              <a:pPr/>
              <a:t>9</a:t>
            </a:fld>
            <a:endParaRPr lang="it-IT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FA419D7A-2635-4E70-87B6-AA1BC432A4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91621" y="617019"/>
            <a:ext cx="9359562" cy="881992"/>
          </a:xfrm>
        </p:spPr>
        <p:txBody>
          <a:bodyPr/>
          <a:lstStyle/>
          <a:p>
            <a:r>
              <a:rPr lang="hr-HR" sz="2800" dirty="0"/>
              <a:t>Područja ulaganja za industrijsku tranziciju u okviru Cilja politike 1. Konkurentnija i pametnija Europa</a:t>
            </a:r>
          </a:p>
        </p:txBody>
      </p:sp>
      <p:graphicFrame>
        <p:nvGraphicFramePr>
          <p:cNvPr id="6" name="Content Placeholder 5">
            <a:extLst>
              <a:ext uri="{FF2B5EF4-FFF2-40B4-BE49-F238E27FC236}">
                <a16:creationId xmlns:a16="http://schemas.microsoft.com/office/drawing/2014/main" id="{5130D5C2-DCFD-4CCA-84CF-8BB42E7BF20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8764414"/>
              </p:ext>
            </p:extLst>
          </p:nvPr>
        </p:nvGraphicFramePr>
        <p:xfrm>
          <a:off x="1180147" y="1907629"/>
          <a:ext cx="8061374" cy="316349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57089145"/>
      </p:ext>
    </p:extLst>
  </p:cSld>
  <p:clrMapOvr>
    <a:masterClrMapping/>
  </p:clrMapOvr>
</p:sld>
</file>

<file path=ppt/theme/theme1.xml><?xml version="1.0" encoding="utf-8"?>
<a:theme xmlns:a="http://schemas.openxmlformats.org/drawingml/2006/main" name="Theme - Italy-Croatia Programme">
  <a:themeElements>
    <a:clrScheme name="Tema di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i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i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1294</TotalTime>
  <Words>1517</Words>
  <Application>Microsoft Office PowerPoint</Application>
  <PresentationFormat>Custom</PresentationFormat>
  <Paragraphs>235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2" baseType="lpstr">
      <vt:lpstr>Arial</vt:lpstr>
      <vt:lpstr>Calibri</vt:lpstr>
      <vt:lpstr>Calibri Light</vt:lpstr>
      <vt:lpstr>Times New Roman</vt:lpstr>
      <vt:lpstr>Theme - Italy-Croatia Programme</vt:lpstr>
      <vt:lpstr>Industrijska tranzicija Jadranske Hrvatske u sektoru plavog rasta</vt:lpstr>
      <vt:lpstr>Sadržaj</vt:lpstr>
      <vt:lpstr>1. Regije u industrijskoj tranziciji</vt:lpstr>
      <vt:lpstr>EU Teritorijalna agenda do 2030 Cilj „Europa uravnoteženog razvoja”</vt:lpstr>
      <vt:lpstr>Regije u industrijskoj tranziciji</vt:lpstr>
      <vt:lpstr>Elementi industrijske tranzicije</vt:lpstr>
      <vt:lpstr>2. Kohezijska politika i industrijska tranzicija</vt:lpstr>
      <vt:lpstr>Podrška industrijskoj tranziciji u okviru Kohezijske politike 2021. – 2027.</vt:lpstr>
      <vt:lpstr>Područja ulaganja za industrijsku tranziciju u okviru Cilja politike 1. Konkurentnija i pametnija Europa</vt:lpstr>
      <vt:lpstr>Nove smjernice Europske komisije za pametnu specijalizaciju</vt:lpstr>
      <vt:lpstr>Kriteriji u okviru ENC-a:  Dobro upravljanje nacionalnom ili regionalnom Strategijom pametne specijalizacije</vt:lpstr>
      <vt:lpstr>Globalni impulsi za nove sektorske niše visoke dodane vrijednosti</vt:lpstr>
      <vt:lpstr>PowerPoint Presentation</vt:lpstr>
      <vt:lpstr>3. Važnost procesa industrijske tranzicije za Republiku Hrvatsku</vt:lpstr>
      <vt:lpstr>Prioriteti ulaganja teritorijalnog razvoja u okviru NRS 2030</vt:lpstr>
      <vt:lpstr>Pametna specijalizacija i unaprjeđenje pozicije regionalnog gospodarstva u globalnim lancima vrijednosti – prioriteti ulaganja</vt:lpstr>
      <vt:lpstr>4. Plan za industrijsku tranziciju Jadranske Hrvatske</vt:lpstr>
      <vt:lpstr>NUTS 2 statističke regije u Hrvatskoj – promjene za klasifikaciju „NUTS 2021” </vt:lpstr>
      <vt:lpstr>Usporedni prikaz maksimalnog intenziteta potpore poduzetnicima  sukladno staroj i novoj karti regionalne potpore</vt:lpstr>
      <vt:lpstr>Svrha plana za industrijsku tranziciju  je …. </vt:lpstr>
      <vt:lpstr>Proces industrijske tranzicije Jadranske Hrvatske </vt:lpstr>
      <vt:lpstr>Institucionalni okvir</vt:lpstr>
      <vt:lpstr>Prijedlog prioritetnih sektora Jadranske Hrvatske</vt:lpstr>
      <vt:lpstr>Sektor plavog rasta</vt:lpstr>
      <vt:lpstr>Značaj sektora plavog rasta za Jadransku Hrvatsku</vt:lpstr>
      <vt:lpstr>Potencijalne nove niše u sektoru plavog rasta Jadranske Hrvatske i smjerovi promjena</vt:lpstr>
      <vt:lpstr>Hvala na pažnji!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Laura Lanari</dc:creator>
  <cp:lastModifiedBy>Nataša Štrangar</cp:lastModifiedBy>
  <cp:revision>38</cp:revision>
  <dcterms:created xsi:type="dcterms:W3CDTF">2020-09-02T11:34:26Z</dcterms:created>
  <dcterms:modified xsi:type="dcterms:W3CDTF">2021-04-26T15:45:26Z</dcterms:modified>
</cp:coreProperties>
</file>