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theme/theme5.xml" ContentType="application/vnd.openxmlformats-officedocument.theme+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theme/theme6.xml" ContentType="application/vnd.openxmlformats-officedocument.theme+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theme/theme7.xml" ContentType="application/vnd.openxmlformats-officedocument.theme+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2" r:id="rId3"/>
    <p:sldMasterId id="2147483684" r:id="rId4"/>
    <p:sldMasterId id="2147483696" r:id="rId5"/>
    <p:sldMasterId id="2147483708" r:id="rId6"/>
    <p:sldMasterId id="2147483720" r:id="rId7"/>
  </p:sldMasterIdLst>
  <p:notesMasterIdLst>
    <p:notesMasterId r:id="rId31"/>
  </p:notesMasterIdLst>
  <p:handoutMasterIdLst>
    <p:handoutMasterId r:id="rId32"/>
  </p:handoutMasterIdLst>
  <p:sldIdLst>
    <p:sldId id="292" r:id="rId8"/>
    <p:sldId id="284" r:id="rId9"/>
    <p:sldId id="257" r:id="rId10"/>
    <p:sldId id="258" r:id="rId11"/>
    <p:sldId id="271" r:id="rId12"/>
    <p:sldId id="259" r:id="rId13"/>
    <p:sldId id="272" r:id="rId14"/>
    <p:sldId id="273" r:id="rId15"/>
    <p:sldId id="267" r:id="rId16"/>
    <p:sldId id="268" r:id="rId17"/>
    <p:sldId id="270" r:id="rId18"/>
    <p:sldId id="264" r:id="rId19"/>
    <p:sldId id="261" r:id="rId20"/>
    <p:sldId id="265" r:id="rId21"/>
    <p:sldId id="289" r:id="rId22"/>
    <p:sldId id="291" r:id="rId23"/>
    <p:sldId id="274" r:id="rId24"/>
    <p:sldId id="290" r:id="rId25"/>
    <p:sldId id="285" r:id="rId26"/>
    <p:sldId id="288" r:id="rId27"/>
    <p:sldId id="282" r:id="rId28"/>
    <p:sldId id="283" r:id="rId29"/>
    <p:sldId id="263" r:id="rId30"/>
  </p:sldIdLst>
  <p:sldSz cx="10691813" cy="7559675"/>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
    <a:wholeTbl>
      <a:tcTxStyle>
        <a:font>
          <a:latin typeface="+mn-lt"/>
          <a:ea typeface="+mn-ea"/>
          <a:cs typeface="+mn-cs"/>
        </a:font>
        <a:srgbClr val="000000"/>
      </a:tcTxStyle>
      <a:tcStyle>
        <a:tcBdr>
          <a:left>
            <a:ln w="12701" cap="flat" cmpd="sng" algn="ctr">
              <a:solidFill>
                <a:srgbClr val="FFFFFF"/>
              </a:solidFill>
              <a:prstDash val="solid"/>
              <a:round/>
              <a:headEnd type="none" w="med" len="med"/>
              <a:tailEnd type="none" w="med" len="med"/>
            </a:ln>
          </a:left>
          <a:right>
            <a:ln w="12701" cap="flat" cmpd="sng" algn="ctr">
              <a:solidFill>
                <a:srgbClr val="FFFFFF"/>
              </a:solidFill>
              <a:prstDash val="solid"/>
              <a:round/>
              <a:headEnd type="none" w="med" len="med"/>
              <a:tailEnd type="none" w="med" len="med"/>
            </a:ln>
          </a:right>
          <a:top>
            <a:ln w="12701" cap="flat" cmpd="sng" algn="ctr">
              <a:solidFill>
                <a:srgbClr val="FFFFFF"/>
              </a:solidFill>
              <a:prstDash val="solid"/>
              <a:round/>
              <a:headEnd type="none" w="med" len="med"/>
              <a:tailEnd type="none" w="med" len="med"/>
            </a:ln>
          </a:top>
          <a:bottom>
            <a:ln w="12701" cap="flat" cmpd="sng" algn="ctr">
              <a:solidFill>
                <a:srgbClr val="FFFFFF"/>
              </a:solidFill>
              <a:prstDash val="solid"/>
              <a:round/>
              <a:headEnd type="none" w="med" len="med"/>
              <a:tailEnd type="none" w="med" len="med"/>
            </a:ln>
          </a:bottom>
        </a:tcBdr>
        <a:fill>
          <a:solidFill>
            <a:srgbClr val="EAEFF7"/>
          </a:solidFill>
        </a:fill>
      </a:tcStyle>
    </a:wholeTbl>
    <a:band1H>
      <a:tcStyle>
        <a:tcBdr/>
        <a:fill>
          <a:solidFill>
            <a:srgbClr val="D2DEEF"/>
          </a:solidFill>
        </a:fill>
      </a:tcStyle>
    </a:band1H>
    <a:band2H>
      <a:tcStyle>
        <a:tcBdr/>
      </a:tcStyle>
    </a:band2H>
    <a:band1V>
      <a:tcStyle>
        <a:tcBdr/>
        <a:fill>
          <a:solidFill>
            <a:srgbClr val="D2DEEF"/>
          </a:solidFill>
        </a:fill>
      </a:tcStyle>
    </a:band1V>
    <a:band2V>
      <a:tcStyle>
        <a:tcBdr/>
      </a:tcStyle>
    </a:band2V>
    <a:lastCol>
      <a:tcTxStyle b="on">
        <a:font>
          <a:latin typeface="+mn-lt"/>
          <a:ea typeface="+mn-ea"/>
          <a:cs typeface="+mn-cs"/>
        </a:font>
        <a:srgbClr val="FFFFFF"/>
      </a:tcTxStyle>
      <a:tcStyle>
        <a:tcBdr/>
        <a:fill>
          <a:solidFill>
            <a:srgbClr val="5B9BD5"/>
          </a:solidFill>
        </a:fill>
      </a:tcStyle>
    </a:lastCol>
    <a:firstCol>
      <a:tcTxStyle b="on">
        <a:font>
          <a:latin typeface="+mn-lt"/>
          <a:ea typeface="+mn-ea"/>
          <a:cs typeface="+mn-cs"/>
        </a:font>
        <a:srgbClr val="FFFFFF"/>
      </a:tcTxStyle>
      <a:tcStyle>
        <a:tcBdr/>
        <a:fill>
          <a:solidFill>
            <a:srgbClr val="5B9BD5"/>
          </a:solidFill>
        </a:fill>
      </a:tcStyle>
    </a:firstCol>
    <a:lastRow>
      <a:tcTxStyle b="on">
        <a:font>
          <a:latin typeface="+mn-lt"/>
          <a:ea typeface="+mn-ea"/>
          <a:cs typeface="+mn-cs"/>
        </a:font>
        <a:srgbClr val="FFFFFF"/>
      </a:tcTxStyle>
      <a:tcStyle>
        <a:tcBdr>
          <a:top>
            <a:ln w="38103" cap="flat" cmpd="sng" algn="ctr">
              <a:solidFill>
                <a:srgbClr val="FFFFFF"/>
              </a:solidFill>
              <a:prstDash val="solid"/>
              <a:round/>
              <a:headEnd type="none" w="med" len="med"/>
              <a:tailEnd type="none" w="med" len="med"/>
            </a:ln>
          </a:top>
        </a:tcBdr>
        <a:fill>
          <a:solidFill>
            <a:srgbClr val="5B9BD5"/>
          </a:solidFill>
        </a:fill>
      </a:tcStyle>
    </a:lastRow>
    <a:firstRow>
      <a:tcTxStyle b="on">
        <a:font>
          <a:latin typeface="+mn-lt"/>
          <a:ea typeface="+mn-ea"/>
          <a:cs typeface="+mn-cs"/>
        </a:font>
        <a:srgbClr val="FFFFFF"/>
      </a:tcTxStyle>
      <a:tcStyle>
        <a:tcBdr>
          <a:bottom>
            <a:ln w="38103" cap="flat" cmpd="sng" algn="ctr">
              <a:solidFill>
                <a:srgbClr val="FFFFFF"/>
              </a:solidFill>
              <a:prstDash val="solid"/>
              <a:round/>
              <a:headEnd type="none" w="med" len="med"/>
              <a:tailEnd type="none" w="med" len="med"/>
            </a:ln>
          </a:bottom>
        </a:tcBdr>
        <a:fill>
          <a:solidFill>
            <a:srgbClr val="5B9BD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118" autoAdjust="0"/>
  </p:normalViewPr>
  <p:slideViewPr>
    <p:cSldViewPr snapToGrid="0">
      <p:cViewPr varScale="1">
        <p:scale>
          <a:sx n="73" d="100"/>
          <a:sy n="73" d="100"/>
        </p:scale>
        <p:origin x="1387"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handoutMaster" Target="handoutMasters/handout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heme" Target="theme/theme1.xml"/><Relationship Id="rId8" Type="http://schemas.openxmlformats.org/officeDocument/2006/relationships/slide" Target="slides/slid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9.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sp>
        <p:nvSpPr>
          <p:cNvPr id="2" name="Header Placeholder 1"/>
          <p:cNvSpPr txBox="1">
            <a:spLocks noGrp="1"/>
          </p:cNvSpPr>
          <p:nvPr>
            <p:ph type="hdr" sz="quarter"/>
          </p:nvPr>
        </p:nvSpPr>
        <p:spPr>
          <a:xfrm>
            <a:off x="0" y="0"/>
            <a:ext cx="2976170" cy="456898"/>
          </a:xfrm>
          <a:prstGeom prst="rect">
            <a:avLst/>
          </a:prstGeom>
          <a:noFill/>
          <a:ln>
            <a:noFill/>
          </a:ln>
        </p:spPr>
        <p:txBody>
          <a:bodyPr vert="horz" wrap="none" lIns="78903" tIns="39456" rIns="78903" bIns="39456" anchor="t" anchorCtr="0" compatLnSpc="0">
            <a:noAutofit/>
          </a:bodyPr>
          <a:lstStyle/>
          <a:p>
            <a:pPr marL="0" marR="0" lvl="0" indent="0" algn="l" defTabSz="914400" rtl="0" fontAlgn="auto" hangingPunct="0">
              <a:lnSpc>
                <a:spcPct val="100000"/>
              </a:lnSpc>
              <a:spcBef>
                <a:spcPts val="0"/>
              </a:spcBef>
              <a:spcAft>
                <a:spcPts val="0"/>
              </a:spcAft>
              <a:buNone/>
              <a:tabLst/>
              <a:defRPr sz="1400" b="0" i="0" u="none" strike="noStrike" kern="0" cap="none" spc="0" baseline="0">
                <a:solidFill>
                  <a:srgbClr val="000000"/>
                </a:solidFill>
                <a:uFillTx/>
              </a:defRPr>
            </a:pPr>
            <a:endParaRPr lang="en-US" sz="1200" b="0" i="0" u="none" strike="noStrike" kern="1200" cap="none" spc="0" baseline="0">
              <a:solidFill>
                <a:srgbClr val="000000"/>
              </a:solidFill>
              <a:uFillTx/>
              <a:latin typeface="Liberation Sans" pitchFamily="18"/>
              <a:ea typeface="Linux Libertine G" pitchFamily="2"/>
              <a:cs typeface="Linux Libertine G" pitchFamily="2"/>
            </a:endParaRPr>
          </a:p>
        </p:txBody>
      </p:sp>
      <p:sp>
        <p:nvSpPr>
          <p:cNvPr id="3" name="Date Placeholder 2"/>
          <p:cNvSpPr txBox="1">
            <a:spLocks noGrp="1"/>
          </p:cNvSpPr>
          <p:nvPr>
            <p:ph type="dt" sz="quarter" idx="1"/>
          </p:nvPr>
        </p:nvSpPr>
        <p:spPr>
          <a:xfrm>
            <a:off x="3881792" y="0"/>
            <a:ext cx="2976170" cy="456898"/>
          </a:xfrm>
          <a:prstGeom prst="rect">
            <a:avLst/>
          </a:prstGeom>
          <a:noFill/>
          <a:ln>
            <a:noFill/>
          </a:ln>
        </p:spPr>
        <p:txBody>
          <a:bodyPr vert="horz" wrap="none" lIns="78903" tIns="39456" rIns="78903" bIns="39456" anchor="t" anchorCtr="0" compatLnSpc="0">
            <a:noAutofit/>
          </a:bodyPr>
          <a:lstStyle/>
          <a:p>
            <a:pPr marL="0" marR="0" lvl="0" indent="0" algn="r" defTabSz="914400" rtl="0" fontAlgn="auto" hangingPunct="0">
              <a:lnSpc>
                <a:spcPct val="100000"/>
              </a:lnSpc>
              <a:spcBef>
                <a:spcPts val="0"/>
              </a:spcBef>
              <a:spcAft>
                <a:spcPts val="0"/>
              </a:spcAft>
              <a:buNone/>
              <a:tabLst/>
              <a:defRPr sz="1400" b="0" i="0" u="none" strike="noStrike" kern="0" cap="none" spc="0" baseline="0">
                <a:solidFill>
                  <a:srgbClr val="000000"/>
                </a:solidFill>
                <a:uFillTx/>
              </a:defRPr>
            </a:pPr>
            <a:endParaRPr lang="en-US" sz="1200" b="0" i="0" u="none" strike="noStrike" kern="1200" cap="none" spc="0" baseline="0">
              <a:solidFill>
                <a:srgbClr val="000000"/>
              </a:solidFill>
              <a:uFillTx/>
              <a:latin typeface="Liberation Sans" pitchFamily="18"/>
              <a:ea typeface="Linux Libertine G" pitchFamily="2"/>
              <a:cs typeface="Linux Libertine G" pitchFamily="2"/>
            </a:endParaRPr>
          </a:p>
        </p:txBody>
      </p:sp>
      <p:sp>
        <p:nvSpPr>
          <p:cNvPr id="4" name="Footer Placeholder 3"/>
          <p:cNvSpPr txBox="1">
            <a:spLocks noGrp="1"/>
          </p:cNvSpPr>
          <p:nvPr>
            <p:ph type="ftr" sz="quarter" idx="2"/>
          </p:nvPr>
        </p:nvSpPr>
        <p:spPr>
          <a:xfrm>
            <a:off x="0" y="8686955"/>
            <a:ext cx="2976170" cy="456898"/>
          </a:xfrm>
          <a:prstGeom prst="rect">
            <a:avLst/>
          </a:prstGeom>
          <a:noFill/>
          <a:ln>
            <a:noFill/>
          </a:ln>
        </p:spPr>
        <p:txBody>
          <a:bodyPr vert="horz" wrap="none" lIns="78903" tIns="39456" rIns="78903" bIns="39456" anchor="b" anchorCtr="0" compatLnSpc="0">
            <a:noAutofit/>
          </a:bodyPr>
          <a:lstStyle/>
          <a:p>
            <a:pPr marL="0" marR="0" lvl="0" indent="0" algn="l" defTabSz="914400" rtl="0" fontAlgn="auto" hangingPunct="0">
              <a:lnSpc>
                <a:spcPct val="100000"/>
              </a:lnSpc>
              <a:spcBef>
                <a:spcPts val="0"/>
              </a:spcBef>
              <a:spcAft>
                <a:spcPts val="0"/>
              </a:spcAft>
              <a:buNone/>
              <a:tabLst/>
              <a:defRPr sz="1400" b="0" i="0" u="none" strike="noStrike" kern="0" cap="none" spc="0" baseline="0">
                <a:solidFill>
                  <a:srgbClr val="000000"/>
                </a:solidFill>
                <a:uFillTx/>
              </a:defRPr>
            </a:pPr>
            <a:endParaRPr lang="en-US" sz="1200" b="0" i="0" u="none" strike="noStrike" kern="1200" cap="none" spc="0" baseline="0">
              <a:solidFill>
                <a:srgbClr val="000000"/>
              </a:solidFill>
              <a:uFillTx/>
              <a:latin typeface="Liberation Sans" pitchFamily="18"/>
              <a:ea typeface="Linux Libertine G" pitchFamily="2"/>
              <a:cs typeface="Linux Libertine G" pitchFamily="2"/>
            </a:endParaRPr>
          </a:p>
        </p:txBody>
      </p:sp>
      <p:sp>
        <p:nvSpPr>
          <p:cNvPr id="5" name="Slide Number Placeholder 4"/>
          <p:cNvSpPr txBox="1">
            <a:spLocks noGrp="1"/>
          </p:cNvSpPr>
          <p:nvPr>
            <p:ph type="sldNum" sz="quarter" idx="3"/>
          </p:nvPr>
        </p:nvSpPr>
        <p:spPr>
          <a:xfrm>
            <a:off x="3881792" y="8686955"/>
            <a:ext cx="2976170" cy="456898"/>
          </a:xfrm>
          <a:prstGeom prst="rect">
            <a:avLst/>
          </a:prstGeom>
          <a:noFill/>
          <a:ln>
            <a:noFill/>
          </a:ln>
        </p:spPr>
        <p:txBody>
          <a:bodyPr vert="horz" wrap="none" lIns="78903" tIns="39456" rIns="78903" bIns="39456" anchor="b" anchorCtr="0" compatLnSpc="0">
            <a:noAutofit/>
          </a:bodyPr>
          <a:lstStyle/>
          <a:p>
            <a:pPr marL="0" marR="0" lvl="0" indent="0" algn="r" defTabSz="914400" rtl="0" fontAlgn="auto" hangingPunct="0">
              <a:lnSpc>
                <a:spcPct val="100000"/>
              </a:lnSpc>
              <a:spcBef>
                <a:spcPts val="0"/>
              </a:spcBef>
              <a:spcAft>
                <a:spcPts val="0"/>
              </a:spcAft>
              <a:buNone/>
              <a:tabLst/>
              <a:defRPr sz="1400" b="0" i="0" u="none" strike="noStrike" kern="0" cap="none" spc="0" baseline="0">
                <a:solidFill>
                  <a:srgbClr val="000000"/>
                </a:solidFill>
                <a:uFillTx/>
              </a:defRPr>
            </a:pPr>
            <a:fld id="{5894693C-9634-4F07-8D14-526B05F799E7}" type="slidenum">
              <a:t>‹#›</a:t>
            </a:fld>
            <a:endParaRPr lang="en-US" sz="1200" b="0" i="0" u="none" strike="noStrike" kern="1200" cap="none" spc="0" baseline="0">
              <a:solidFill>
                <a:srgbClr val="000000"/>
              </a:solidFill>
              <a:uFillTx/>
              <a:latin typeface="Liberation Sans" pitchFamily="18"/>
              <a:ea typeface="Linux Libertine G" pitchFamily="2"/>
              <a:cs typeface="Linux Libertine G" pitchFamily="2"/>
            </a:endParaRPr>
          </a:p>
        </p:txBody>
      </p:sp>
    </p:spTree>
    <p:extLst>
      <p:ext uri="{BB962C8B-B14F-4D97-AF65-F5344CB8AC3E}">
        <p14:creationId xmlns:p14="http://schemas.microsoft.com/office/powerpoint/2010/main" val="11770780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Slide Image Placeholder 1"/>
          <p:cNvSpPr>
            <a:spLocks noGrp="1" noRot="1" noChangeAspect="1"/>
          </p:cNvSpPr>
          <p:nvPr>
            <p:ph type="sldImg" idx="2"/>
          </p:nvPr>
        </p:nvSpPr>
        <p:spPr>
          <a:xfrm>
            <a:off x="215999" y="812517"/>
            <a:ext cx="7127281" cy="4008958"/>
          </a:xfrm>
          <a:prstGeom prst="rect">
            <a:avLst/>
          </a:prstGeom>
          <a:noFill/>
          <a:ln>
            <a:noFill/>
            <a:prstDash val="solid"/>
          </a:ln>
        </p:spPr>
      </p:sp>
      <p:sp>
        <p:nvSpPr>
          <p:cNvPr id="3" name="Notes Placeholder 2"/>
          <p:cNvSpPr txBox="1">
            <a:spLocks noGrp="1"/>
          </p:cNvSpPr>
          <p:nvPr>
            <p:ph type="body" sz="quarter" idx="3"/>
          </p:nvPr>
        </p:nvSpPr>
        <p:spPr>
          <a:xfrm>
            <a:off x="755998" y="5078522"/>
            <a:ext cx="6047640" cy="4811042"/>
          </a:xfrm>
          <a:prstGeom prst="rect">
            <a:avLst/>
          </a:prstGeom>
          <a:noFill/>
          <a:ln>
            <a:noFill/>
          </a:ln>
        </p:spPr>
        <p:txBody>
          <a:bodyPr vert="horz" wrap="square" lIns="0" tIns="0" rIns="0" bIns="0" anchor="t" anchorCtr="0" compatLnSpc="1">
            <a:noAutofit/>
          </a:bodyPr>
          <a:lstStyle/>
          <a:p>
            <a:pPr lvl="0"/>
            <a:endParaRPr lang="en-US"/>
          </a:p>
        </p:txBody>
      </p:sp>
      <p:sp>
        <p:nvSpPr>
          <p:cNvPr id="4" name="Header Placeholder 3"/>
          <p:cNvSpPr txBox="1">
            <a:spLocks noGrp="1"/>
          </p:cNvSpPr>
          <p:nvPr>
            <p:ph type="hdr" sz="quarter"/>
          </p:nvPr>
        </p:nvSpPr>
        <p:spPr>
          <a:xfrm>
            <a:off x="0" y="0"/>
            <a:ext cx="3280684" cy="534238"/>
          </a:xfrm>
          <a:prstGeom prst="rect">
            <a:avLst/>
          </a:prstGeom>
          <a:noFill/>
          <a:ln>
            <a:noFill/>
          </a:ln>
        </p:spPr>
        <p:txBody>
          <a:bodyPr vert="horz" wrap="square" lIns="0" tIns="0" rIns="0" bIns="0" anchor="t" anchorCtr="0" compatLnSpc="1">
            <a:noAutofit/>
          </a:bodyPr>
          <a:lstStyle>
            <a:lvl1pPr marL="0" marR="0" lvl="0" indent="0" algn="l" defTabSz="914400" rtl="0" fontAlgn="auto" hangingPunct="0">
              <a:lnSpc>
                <a:spcPct val="100000"/>
              </a:lnSpc>
              <a:spcBef>
                <a:spcPts val="0"/>
              </a:spcBef>
              <a:spcAft>
                <a:spcPts val="0"/>
              </a:spcAft>
              <a:buNone/>
              <a:tabLst/>
              <a:defRPr lang="en-US" sz="1400" b="0" i="0" u="none" strike="noStrike" kern="1200" cap="none" spc="0" baseline="0">
                <a:solidFill>
                  <a:srgbClr val="000000"/>
                </a:solidFill>
                <a:uFillTx/>
                <a:latin typeface="Liberation Serif" pitchFamily="18"/>
                <a:ea typeface="DejaVu Sans" pitchFamily="2"/>
                <a:cs typeface="Linux Libertine G" pitchFamily="2"/>
              </a:defRPr>
            </a:lvl1pPr>
          </a:lstStyle>
          <a:p>
            <a:pPr lvl="0"/>
            <a:endParaRPr lang="en-US"/>
          </a:p>
        </p:txBody>
      </p:sp>
      <p:sp>
        <p:nvSpPr>
          <p:cNvPr id="5" name="Date Placeholder 4"/>
          <p:cNvSpPr txBox="1">
            <a:spLocks noGrp="1"/>
          </p:cNvSpPr>
          <p:nvPr>
            <p:ph type="dt" idx="1"/>
          </p:nvPr>
        </p:nvSpPr>
        <p:spPr>
          <a:xfrm>
            <a:off x="4278962" y="0"/>
            <a:ext cx="3280684" cy="534238"/>
          </a:xfrm>
          <a:prstGeom prst="rect">
            <a:avLst/>
          </a:prstGeom>
          <a:noFill/>
          <a:ln>
            <a:noFill/>
          </a:ln>
        </p:spPr>
        <p:txBody>
          <a:bodyPr vert="horz" wrap="square" lIns="0" tIns="0" rIns="0" bIns="0" anchor="t" anchorCtr="0" compatLnSpc="1">
            <a:noAutofit/>
          </a:bodyPr>
          <a:lstStyle>
            <a:lvl1pPr marL="0" marR="0" lvl="0" indent="0" algn="r" defTabSz="914400" rtl="0" fontAlgn="auto" hangingPunct="0">
              <a:lnSpc>
                <a:spcPct val="100000"/>
              </a:lnSpc>
              <a:spcBef>
                <a:spcPts val="0"/>
              </a:spcBef>
              <a:spcAft>
                <a:spcPts val="0"/>
              </a:spcAft>
              <a:buNone/>
              <a:tabLst/>
              <a:defRPr lang="en-US" sz="1400" b="0" i="0" u="none" strike="noStrike" kern="1200" cap="none" spc="0" baseline="0">
                <a:solidFill>
                  <a:srgbClr val="000000"/>
                </a:solidFill>
                <a:uFillTx/>
                <a:latin typeface="Liberation Serif" pitchFamily="18"/>
                <a:ea typeface="DejaVu Sans" pitchFamily="2"/>
                <a:cs typeface="Linux Libertine G" pitchFamily="2"/>
              </a:defRPr>
            </a:lvl1pPr>
          </a:lstStyle>
          <a:p>
            <a:pPr lvl="0"/>
            <a:endParaRPr lang="en-US"/>
          </a:p>
        </p:txBody>
      </p:sp>
      <p:sp>
        <p:nvSpPr>
          <p:cNvPr id="6" name="Footer Placeholder 5"/>
          <p:cNvSpPr txBox="1">
            <a:spLocks noGrp="1"/>
          </p:cNvSpPr>
          <p:nvPr>
            <p:ph type="ftr" sz="quarter" idx="4"/>
          </p:nvPr>
        </p:nvSpPr>
        <p:spPr>
          <a:xfrm>
            <a:off x="0" y="10157402"/>
            <a:ext cx="3280684" cy="534238"/>
          </a:xfrm>
          <a:prstGeom prst="rect">
            <a:avLst/>
          </a:prstGeom>
          <a:noFill/>
          <a:ln>
            <a:noFill/>
          </a:ln>
        </p:spPr>
        <p:txBody>
          <a:bodyPr vert="horz" wrap="square" lIns="0" tIns="0" rIns="0" bIns="0" anchor="b" anchorCtr="0" compatLnSpc="1">
            <a:noAutofit/>
          </a:bodyPr>
          <a:lstStyle>
            <a:lvl1pPr marL="0" marR="0" lvl="0" indent="0" algn="l" defTabSz="914400" rtl="0" fontAlgn="auto" hangingPunct="0">
              <a:lnSpc>
                <a:spcPct val="100000"/>
              </a:lnSpc>
              <a:spcBef>
                <a:spcPts val="0"/>
              </a:spcBef>
              <a:spcAft>
                <a:spcPts val="0"/>
              </a:spcAft>
              <a:buNone/>
              <a:tabLst/>
              <a:defRPr lang="en-US" sz="1400" b="0" i="0" u="none" strike="noStrike" kern="1200" cap="none" spc="0" baseline="0">
                <a:solidFill>
                  <a:srgbClr val="000000"/>
                </a:solidFill>
                <a:uFillTx/>
                <a:latin typeface="Liberation Serif" pitchFamily="18"/>
                <a:ea typeface="DejaVu Sans" pitchFamily="2"/>
                <a:cs typeface="Linux Libertine G" pitchFamily="2"/>
              </a:defRPr>
            </a:lvl1pPr>
          </a:lstStyle>
          <a:p>
            <a:pPr lvl="0"/>
            <a:endParaRPr lang="en-US"/>
          </a:p>
        </p:txBody>
      </p:sp>
      <p:sp>
        <p:nvSpPr>
          <p:cNvPr id="7" name="Slide Number Placeholder 6"/>
          <p:cNvSpPr txBox="1">
            <a:spLocks noGrp="1"/>
          </p:cNvSpPr>
          <p:nvPr>
            <p:ph type="sldNum" sz="quarter" idx="5"/>
          </p:nvPr>
        </p:nvSpPr>
        <p:spPr>
          <a:xfrm>
            <a:off x="4278962" y="10157402"/>
            <a:ext cx="3280684" cy="534238"/>
          </a:xfrm>
          <a:prstGeom prst="rect">
            <a:avLst/>
          </a:prstGeom>
          <a:noFill/>
          <a:ln>
            <a:noFill/>
          </a:ln>
        </p:spPr>
        <p:txBody>
          <a:bodyPr vert="horz" wrap="square" lIns="0" tIns="0" rIns="0" bIns="0" anchor="b" anchorCtr="0" compatLnSpc="1">
            <a:noAutofit/>
          </a:bodyPr>
          <a:lstStyle>
            <a:lvl1pPr marL="0" marR="0" lvl="0" indent="0" algn="r" defTabSz="914400" rtl="0" fontAlgn="auto" hangingPunct="0">
              <a:lnSpc>
                <a:spcPct val="100000"/>
              </a:lnSpc>
              <a:spcBef>
                <a:spcPts val="0"/>
              </a:spcBef>
              <a:spcAft>
                <a:spcPts val="0"/>
              </a:spcAft>
              <a:buNone/>
              <a:tabLst/>
              <a:defRPr lang="en-US" sz="1400" b="0" i="0" u="none" strike="noStrike" kern="1200" cap="none" spc="0" baseline="0">
                <a:solidFill>
                  <a:srgbClr val="000000"/>
                </a:solidFill>
                <a:uFillTx/>
                <a:latin typeface="Liberation Serif" pitchFamily="18"/>
                <a:ea typeface="DejaVu Sans" pitchFamily="2"/>
                <a:cs typeface="Linux Libertine G" pitchFamily="2"/>
              </a:defRPr>
            </a:lvl1pPr>
          </a:lstStyle>
          <a:p>
            <a:pPr lvl="0"/>
            <a:fld id="{05A94863-FC8A-4C43-AF13-AACC8ACA6CA6}" type="slidenum">
              <a:t>‹#›</a:t>
            </a:fld>
            <a:endParaRPr lang="en-US"/>
          </a:p>
        </p:txBody>
      </p:sp>
    </p:spTree>
    <p:extLst>
      <p:ext uri="{BB962C8B-B14F-4D97-AF65-F5344CB8AC3E}">
        <p14:creationId xmlns:p14="http://schemas.microsoft.com/office/powerpoint/2010/main" val="614759695"/>
      </p:ext>
    </p:extLst>
  </p:cSld>
  <p:clrMap bg1="lt1" tx1="dk1" bg2="lt2" tx2="dk2" accent1="accent1" accent2="accent2" accent3="accent3" accent4="accent4" accent5="accent5" accent6="accent6" hlink="hlink" folHlink="folHlink"/>
  <p:notesStyle>
    <a:lvl1pPr marL="215999" marR="0" lvl="0" indent="-215999" defTabSz="914400" rtl="0" fontAlgn="auto" hangingPunct="0">
      <a:lnSpc>
        <a:spcPct val="100000"/>
      </a:lnSpc>
      <a:spcBef>
        <a:spcPts val="0"/>
      </a:spcBef>
      <a:spcAft>
        <a:spcPts val="0"/>
      </a:spcAft>
      <a:buNone/>
      <a:tabLst/>
      <a:defRPr lang="en-US" sz="2000" b="0" i="0" u="none" strike="noStrike" kern="1200" cap="none" spc="0" baseline="0">
        <a:solidFill>
          <a:srgbClr val="000000"/>
        </a:solidFill>
        <a:highlight>
          <a:scrgbClr r="0" g="0" b="0">
            <a:alpha val="0"/>
          </a:scrgbClr>
        </a:highlight>
        <a:uFillTx/>
        <a:latin typeface="Liberation Sans" pitchFamily="18"/>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6"/>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077D7052-3C4C-4B87-BAE3-AF19AD94BEFC}" type="slidenum">
              <a:t>3</a:t>
            </a:fld>
            <a:endParaRPr lang="en-US" sz="1400" b="0" i="0" u="none" strike="noStrike" kern="1200" cap="none" spc="0" baseline="0">
              <a:solidFill>
                <a:srgbClr val="000000"/>
              </a:solidFill>
              <a:uFillTx/>
              <a:latin typeface="Liberation Serif" pitchFamily="18"/>
              <a:ea typeface="DejaVu Sans" pitchFamily="2"/>
              <a:cs typeface="Linux Libertine G" pitchFamily="2"/>
            </a:endParaRPr>
          </a:p>
        </p:txBody>
      </p:sp>
      <p:sp>
        <p:nvSpPr>
          <p:cNvPr id="3" name="Google Shape;70;p2:notes"/>
          <p:cNvSpPr txBox="1">
            <a:spLocks noGrp="1"/>
          </p:cNvSpPr>
          <p:nvPr>
            <p:ph type="body" sz="quarter" idx="1"/>
          </p:nvPr>
        </p:nvSpPr>
        <p:spPr>
          <a:xfrm>
            <a:off x="685800" y="4400641"/>
            <a:ext cx="5486043" cy="3600001"/>
          </a:xfrm>
        </p:spPr>
        <p:txBody>
          <a:bodyPr lIns="91440" tIns="45720" rIns="91440" bIns="45720"/>
          <a:lstStyle/>
          <a:p>
            <a:endParaRPr lang="en-GB"/>
          </a:p>
        </p:txBody>
      </p:sp>
      <p:sp>
        <p:nvSpPr>
          <p:cNvPr id="4" name="Google Shape;71;p2:notes"/>
          <p:cNvSpPr>
            <a:spLocks noGrp="1" noRot="1" noChangeAspect="1"/>
          </p:cNvSpPr>
          <p:nvPr>
            <p:ph type="sldImg"/>
          </p:nvPr>
        </p:nvSpPr>
        <p:spPr>
          <a:xfrm>
            <a:off x="1246188" y="1143000"/>
            <a:ext cx="4365625" cy="3086100"/>
          </a:xfrm>
          <a:solidFill>
            <a:srgbClr val="729FCF"/>
          </a:solidFill>
          <a:ln w="25402">
            <a:solidFill>
              <a:srgbClr val="3465A4"/>
            </a:solidFill>
            <a:prstDash val="solid"/>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6"/>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41CC0271-7DF4-4804-8ECC-1184BABB0170}" type="slidenum">
              <a:t>4</a:t>
            </a:fld>
            <a:endParaRPr lang="en-US" sz="1400" b="0" i="0" u="none" strike="noStrike" kern="1200" cap="none" spc="0" baseline="0">
              <a:solidFill>
                <a:srgbClr val="000000"/>
              </a:solidFill>
              <a:uFillTx/>
              <a:latin typeface="Liberation Serif" pitchFamily="18"/>
              <a:ea typeface="DejaVu Sans" pitchFamily="2"/>
              <a:cs typeface="Linux Libertine G" pitchFamily="2"/>
            </a:endParaRPr>
          </a:p>
        </p:txBody>
      </p:sp>
      <p:sp>
        <p:nvSpPr>
          <p:cNvPr id="3" name="Google Shape;78;p3:notes"/>
          <p:cNvSpPr txBox="1">
            <a:spLocks noGrp="1"/>
          </p:cNvSpPr>
          <p:nvPr>
            <p:ph type="body" sz="quarter" idx="1"/>
          </p:nvPr>
        </p:nvSpPr>
        <p:spPr>
          <a:xfrm>
            <a:off x="685800" y="4400641"/>
            <a:ext cx="5486043" cy="3600001"/>
          </a:xfrm>
        </p:spPr>
        <p:txBody>
          <a:bodyPr lIns="91440" tIns="45720" rIns="91440" bIns="45720"/>
          <a:lstStyle/>
          <a:p>
            <a:endParaRPr lang="en-GB"/>
          </a:p>
        </p:txBody>
      </p:sp>
      <p:sp>
        <p:nvSpPr>
          <p:cNvPr id="4" name="Google Shape;79;p3:notes"/>
          <p:cNvSpPr>
            <a:spLocks noGrp="1" noRot="1" noChangeAspect="1"/>
          </p:cNvSpPr>
          <p:nvPr>
            <p:ph type="sldImg"/>
          </p:nvPr>
        </p:nvSpPr>
        <p:spPr>
          <a:xfrm>
            <a:off x="1246188" y="1143000"/>
            <a:ext cx="4365625" cy="3086100"/>
          </a:xfrm>
          <a:solidFill>
            <a:srgbClr val="729FCF"/>
          </a:solidFill>
          <a:ln w="25402">
            <a:solidFill>
              <a:srgbClr val="3465A4"/>
            </a:solidFill>
            <a:prstDash val="solid"/>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6"/>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A976AF5F-957D-452B-803D-8F5FCF64E2F9}" type="slidenum">
              <a:t>6</a:t>
            </a:fld>
            <a:endParaRPr lang="en-US" sz="1400" b="0" i="0" u="none" strike="noStrike" kern="1200" cap="none" spc="0" baseline="0">
              <a:solidFill>
                <a:srgbClr val="000000"/>
              </a:solidFill>
              <a:uFillTx/>
              <a:latin typeface="Liberation Serif" pitchFamily="18"/>
              <a:ea typeface="DejaVu Sans" pitchFamily="2"/>
              <a:cs typeface="Linux Libertine G" pitchFamily="2"/>
            </a:endParaRPr>
          </a:p>
        </p:txBody>
      </p:sp>
      <p:sp>
        <p:nvSpPr>
          <p:cNvPr id="3" name="Google Shape;86;p4:notes"/>
          <p:cNvSpPr txBox="1">
            <a:spLocks noGrp="1"/>
          </p:cNvSpPr>
          <p:nvPr>
            <p:ph type="body" sz="quarter" idx="1"/>
          </p:nvPr>
        </p:nvSpPr>
        <p:spPr>
          <a:xfrm>
            <a:off x="685800" y="4400641"/>
            <a:ext cx="5486043" cy="3600001"/>
          </a:xfrm>
        </p:spPr>
        <p:txBody>
          <a:bodyPr lIns="91440" tIns="45720" rIns="91440" bIns="45720"/>
          <a:lstStyle/>
          <a:p>
            <a:endParaRPr lang="en-GB"/>
          </a:p>
        </p:txBody>
      </p:sp>
      <p:sp>
        <p:nvSpPr>
          <p:cNvPr id="4" name="Google Shape;87;p4:notes"/>
          <p:cNvSpPr>
            <a:spLocks noGrp="1" noRot="1" noChangeAspect="1"/>
          </p:cNvSpPr>
          <p:nvPr>
            <p:ph type="sldImg"/>
          </p:nvPr>
        </p:nvSpPr>
        <p:spPr>
          <a:xfrm>
            <a:off x="1246188" y="1143000"/>
            <a:ext cx="4365625" cy="3086100"/>
          </a:xfrm>
          <a:solidFill>
            <a:srgbClr val="729FCF"/>
          </a:solidFill>
          <a:ln w="25402">
            <a:solidFill>
              <a:srgbClr val="3465A4"/>
            </a:solidFill>
            <a:prstDash val="solid"/>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6"/>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BCEA492E-D329-4B20-9471-27F3511059F7}" type="slidenum">
              <a:t>13</a:t>
            </a:fld>
            <a:endParaRPr lang="en-US" sz="1400" b="0" i="0" u="none" strike="noStrike" kern="1200" cap="none" spc="0" baseline="0">
              <a:solidFill>
                <a:srgbClr val="000000"/>
              </a:solidFill>
              <a:uFillTx/>
              <a:latin typeface="Liberation Serif" pitchFamily="18"/>
              <a:ea typeface="DejaVu Sans" pitchFamily="2"/>
              <a:cs typeface="Linux Libertine G" pitchFamily="2"/>
            </a:endParaRPr>
          </a:p>
        </p:txBody>
      </p:sp>
      <p:sp>
        <p:nvSpPr>
          <p:cNvPr id="3" name="Google Shape;102;p6:notes"/>
          <p:cNvSpPr txBox="1">
            <a:spLocks noGrp="1"/>
          </p:cNvSpPr>
          <p:nvPr>
            <p:ph type="body" sz="quarter" idx="1"/>
          </p:nvPr>
        </p:nvSpPr>
        <p:spPr>
          <a:xfrm>
            <a:off x="685800" y="4400641"/>
            <a:ext cx="5486043" cy="3600001"/>
          </a:xfrm>
        </p:spPr>
        <p:txBody>
          <a:bodyPr lIns="91440" tIns="45720" rIns="91440" bIns="45720"/>
          <a:lstStyle/>
          <a:p>
            <a:endParaRPr lang="en-GB"/>
          </a:p>
        </p:txBody>
      </p:sp>
      <p:sp>
        <p:nvSpPr>
          <p:cNvPr id="4" name="Google Shape;103;p6:notes"/>
          <p:cNvSpPr>
            <a:spLocks noGrp="1" noRot="1" noChangeAspect="1"/>
          </p:cNvSpPr>
          <p:nvPr>
            <p:ph type="sldImg"/>
          </p:nvPr>
        </p:nvSpPr>
        <p:spPr>
          <a:xfrm>
            <a:off x="1246188" y="1143000"/>
            <a:ext cx="4365625" cy="3086100"/>
          </a:xfrm>
          <a:solidFill>
            <a:srgbClr val="729FCF"/>
          </a:solidFill>
          <a:ln w="25402">
            <a:solidFill>
              <a:srgbClr val="3465A4"/>
            </a:solidFill>
            <a:prstDash val="solid"/>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4563" y="812800"/>
            <a:ext cx="5670550" cy="4008438"/>
          </a:xfrm>
        </p:spPr>
      </p:sp>
      <p:sp>
        <p:nvSpPr>
          <p:cNvPr id="3" name="Notes Placeholder 2"/>
          <p:cNvSpPr txBox="1">
            <a:spLocks noGrp="1"/>
          </p:cNvSpPr>
          <p:nvPr>
            <p:ph type="body" sz="quarter" idx="1"/>
          </p:nvPr>
        </p:nvSpPr>
        <p:spPr/>
        <p:txBody>
          <a:bodyPr/>
          <a:lstStyle/>
          <a:p>
            <a:pPr marL="0" lvl="0" indent="0" algn="l" hangingPunct="1"/>
            <a:endParaRPr lang="en-US" dirty="0">
              <a:latin typeface="Century Gothic" pitchFamily="34"/>
            </a:endParaRPr>
          </a:p>
          <a:p>
            <a:pPr marL="0" lvl="0" indent="0" algn="l" hangingPunct="1"/>
            <a:endParaRPr lang="en-US" sz="1200" b="1" dirty="0">
              <a:solidFill>
                <a:srgbClr val="8497B0"/>
              </a:solidFill>
              <a:latin typeface="Century Gothic" pitchFamily="34"/>
            </a:endParaRPr>
          </a:p>
          <a:p>
            <a:pPr lvl="0"/>
            <a:endParaRPr lang="en-US" dirty="0"/>
          </a:p>
        </p:txBody>
      </p:sp>
      <p:sp>
        <p:nvSpPr>
          <p:cNvPr id="4" name="Slide Number Placeholder 3"/>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D236A3D6-D814-4759-A22A-C820C2A37617}" type="slidenum">
              <a:t>19</a:t>
            </a:fld>
            <a:endParaRPr lang="en-US" sz="1400" b="0" i="0" u="none" strike="noStrike" kern="1200" cap="none" spc="0" baseline="0">
              <a:solidFill>
                <a:srgbClr val="000000"/>
              </a:solidFill>
              <a:uFillTx/>
              <a:latin typeface="Liberation Serif" pitchFamily="18"/>
              <a:ea typeface="DejaVu Sans" pitchFamily="2"/>
              <a:cs typeface="Linux Libertine G" pitchFamily="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44563" y="812800"/>
            <a:ext cx="5670550" cy="4008438"/>
          </a:xfrm>
        </p:spPr>
      </p:sp>
      <p:sp>
        <p:nvSpPr>
          <p:cNvPr id="3" name="Notes Placeholder 2"/>
          <p:cNvSpPr txBox="1">
            <a:spLocks noGrp="1"/>
          </p:cNvSpPr>
          <p:nvPr>
            <p:ph type="body" sz="quarter" idx="1"/>
          </p:nvPr>
        </p:nvSpPr>
        <p:spPr/>
        <p:txBody>
          <a:bodyPr/>
          <a:lstStyle/>
          <a:p>
            <a:pPr lvl="0"/>
            <a:endParaRPr lang="en-US" dirty="0"/>
          </a:p>
        </p:txBody>
      </p:sp>
      <p:sp>
        <p:nvSpPr>
          <p:cNvPr id="4" name="Slide Number Placeholder 3"/>
          <p:cNvSpPr txBox="1"/>
          <p:nvPr/>
        </p:nvSpPr>
        <p:spPr>
          <a:xfrm>
            <a:off x="4278962" y="10157402"/>
            <a:ext cx="3280684" cy="534238"/>
          </a:xfrm>
          <a:prstGeom prst="rect">
            <a:avLst/>
          </a:prstGeom>
          <a:noFill/>
          <a:ln cap="flat">
            <a:noFill/>
          </a:ln>
        </p:spPr>
        <p:txBody>
          <a:bodyPr vert="horz" wrap="square" lIns="0" tIns="0" rIns="0" bIns="0" anchor="b" anchorCtr="0" compatLnSpc="1">
            <a:noAutofit/>
          </a:bodyPr>
          <a:lstStyle/>
          <a:p>
            <a:pPr marL="0" marR="0" lvl="0" indent="0" algn="r"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fld id="{720762E7-1D55-4024-85D5-AED909749670}" type="slidenum">
              <a:t>20</a:t>
            </a:fld>
            <a:endParaRPr lang="en-US" sz="1400" b="0" i="0" u="none" strike="noStrike" kern="1200" cap="none" spc="0" baseline="0">
              <a:solidFill>
                <a:srgbClr val="000000"/>
              </a:solidFill>
              <a:uFillTx/>
              <a:latin typeface="Liberation Serif" pitchFamily="18"/>
              <a:ea typeface="DejaVu Sans" pitchFamily="2"/>
              <a:cs typeface="Linux Libertine G" pitchFamily="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txBox="1">
            <a:spLocks noGrp="1"/>
          </p:cNvSpPr>
          <p:nvPr>
            <p:ph type="ctrTitle"/>
          </p:nvPr>
        </p:nvSpPr>
        <p:spPr>
          <a:xfrm>
            <a:off x="1336679" y="1236661"/>
            <a:ext cx="8018465" cy="2632072"/>
          </a:xfrm>
        </p:spPr>
        <p:txBody>
          <a:bodyPr anchor="b" anchorCtr="1"/>
          <a:lstStyle>
            <a:lvl1pPr algn="ctr">
              <a:defRPr sz="6000"/>
            </a:lvl1pPr>
          </a:lstStyle>
          <a:p>
            <a:pPr lvl="0"/>
            <a:r>
              <a:rPr lang="en-US"/>
              <a:t>Click to edit Master title style</a:t>
            </a:r>
            <a:endParaRPr lang="en-GB"/>
          </a:p>
        </p:txBody>
      </p:sp>
      <p:sp>
        <p:nvSpPr>
          <p:cNvPr id="3" name="Subtitle 2"/>
          <p:cNvSpPr txBox="1">
            <a:spLocks noGrp="1"/>
          </p:cNvSpPr>
          <p:nvPr>
            <p:ph type="subTitle" idx="1"/>
          </p:nvPr>
        </p:nvSpPr>
        <p:spPr>
          <a:xfrm>
            <a:off x="1336679" y="3970333"/>
            <a:ext cx="8018465" cy="1825627"/>
          </a:xfrm>
        </p:spPr>
        <p:txBody>
          <a:bodyPr anchorCtr="1"/>
          <a:lstStyle>
            <a:lvl1pPr algn="ctr">
              <a:defRPr sz="2400"/>
            </a:lvl1pPr>
          </a:lstStyle>
          <a:p>
            <a:pPr lvl="0"/>
            <a:r>
              <a:rPr lang="en-US"/>
              <a:t>Click to edit Master subtitle style</a:t>
            </a:r>
            <a:endParaRPr lang="en-GB"/>
          </a:p>
        </p:txBody>
      </p:sp>
    </p:spTree>
    <p:extLst>
      <p:ext uri="{BB962C8B-B14F-4D97-AF65-F5344CB8AC3E}">
        <p14:creationId xmlns:p14="http://schemas.microsoft.com/office/powerpoint/2010/main" val="2685347992"/>
      </p:ext>
    </p:extLst>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535499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7751761" y="1768477"/>
            <a:ext cx="2405064" cy="4384676"/>
          </a:xfrm>
        </p:spPr>
        <p:txBody>
          <a:bodyPr vert="eaVert"/>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a:xfrm>
            <a:off x="534988" y="1768477"/>
            <a:ext cx="7064370" cy="4384676"/>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152890516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txBox="1">
            <a:spLocks noGrp="1"/>
          </p:cNvSpPr>
          <p:nvPr>
            <p:ph type="ctrTitle"/>
          </p:nvPr>
        </p:nvSpPr>
        <p:spPr>
          <a:xfrm>
            <a:off x="1336679" y="1236661"/>
            <a:ext cx="8018465" cy="2632072"/>
          </a:xfrm>
        </p:spPr>
        <p:txBody>
          <a:bodyPr anchor="b" anchorCtr="1"/>
          <a:lstStyle>
            <a:lvl1pPr algn="ctr">
              <a:defRPr sz="6000"/>
            </a:lvl1pPr>
          </a:lstStyle>
          <a:p>
            <a:pPr lvl="0"/>
            <a:r>
              <a:rPr lang="en-US"/>
              <a:t>Click to edit Master title style</a:t>
            </a:r>
            <a:endParaRPr lang="en-GB"/>
          </a:p>
        </p:txBody>
      </p:sp>
      <p:sp>
        <p:nvSpPr>
          <p:cNvPr id="3" name="Subtitle 2"/>
          <p:cNvSpPr txBox="1">
            <a:spLocks noGrp="1"/>
          </p:cNvSpPr>
          <p:nvPr>
            <p:ph type="subTitle" idx="1"/>
          </p:nvPr>
        </p:nvSpPr>
        <p:spPr>
          <a:xfrm>
            <a:off x="1336679" y="3970333"/>
            <a:ext cx="8018465" cy="1825627"/>
          </a:xfrm>
        </p:spPr>
        <p:txBody>
          <a:bodyPr anchorCtr="1"/>
          <a:lstStyle>
            <a:lvl1pPr algn="ctr">
              <a:defRPr sz="2400"/>
            </a:lvl1pPr>
          </a:lstStyle>
          <a:p>
            <a:pPr lvl="0"/>
            <a:r>
              <a:rPr lang="en-US"/>
              <a:t>Click to edit Master subtitle style</a:t>
            </a:r>
            <a:endParaRPr lang="en-GB"/>
          </a:p>
        </p:txBody>
      </p:sp>
      <p:sp>
        <p:nvSpPr>
          <p:cNvPr id="4" name="Slide Number Placeholder 3"/>
          <p:cNvSpPr txBox="1">
            <a:spLocks noGrp="1"/>
          </p:cNvSpPr>
          <p:nvPr>
            <p:ph type="sldNum" sz="quarter" idx="8"/>
          </p:nvPr>
        </p:nvSpPr>
        <p:spPr/>
        <p:txBody>
          <a:bodyPr/>
          <a:lstStyle>
            <a:lvl1pPr>
              <a:defRPr/>
            </a:lvl1pPr>
          </a:lstStyle>
          <a:p>
            <a:pPr lvl="0"/>
            <a:fld id="{53304346-C5FE-467B-8E6B-38342EE0C319}" type="slidenum">
              <a:t>‹#›</a:t>
            </a:fld>
            <a:endParaRPr lang="en-US"/>
          </a:p>
        </p:txBody>
      </p:sp>
    </p:spTree>
    <p:extLst>
      <p:ext uri="{BB962C8B-B14F-4D97-AF65-F5344CB8AC3E}">
        <p14:creationId xmlns:p14="http://schemas.microsoft.com/office/powerpoint/2010/main" val="219832859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269FE3A9-7021-4B5D-B647-7BE6825E474D}" type="slidenum">
              <a:t>‹#›</a:t>
            </a:fld>
            <a:endParaRPr lang="en-US"/>
          </a:p>
        </p:txBody>
      </p:sp>
    </p:spTree>
    <p:extLst>
      <p:ext uri="{BB962C8B-B14F-4D97-AF65-F5344CB8AC3E}">
        <p14:creationId xmlns:p14="http://schemas.microsoft.com/office/powerpoint/2010/main" val="143239778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txBox="1">
            <a:spLocks noGrp="1"/>
          </p:cNvSpPr>
          <p:nvPr>
            <p:ph type="title"/>
          </p:nvPr>
        </p:nvSpPr>
        <p:spPr>
          <a:xfrm>
            <a:off x="730248" y="1884358"/>
            <a:ext cx="9220196" cy="3144841"/>
          </a:xfrm>
        </p:spPr>
        <p:txBody>
          <a:bodyPr anchor="b"/>
          <a:lstStyle>
            <a:lvl1pPr>
              <a:defRPr sz="6000"/>
            </a:lvl1pPr>
          </a:lstStyle>
          <a:p>
            <a:pPr lvl="0"/>
            <a:r>
              <a:rPr lang="en-US"/>
              <a:t>Click to edit Master title style</a:t>
            </a:r>
            <a:endParaRPr lang="en-GB"/>
          </a:p>
        </p:txBody>
      </p:sp>
      <p:sp>
        <p:nvSpPr>
          <p:cNvPr id="3" name="Text Placeholder 2"/>
          <p:cNvSpPr txBox="1">
            <a:spLocks noGrp="1"/>
          </p:cNvSpPr>
          <p:nvPr>
            <p:ph type="body" idx="1"/>
          </p:nvPr>
        </p:nvSpPr>
        <p:spPr>
          <a:xfrm>
            <a:off x="730248" y="5059366"/>
            <a:ext cx="9220196" cy="1652585"/>
          </a:xfrm>
        </p:spPr>
        <p:txBody>
          <a:bodyPr/>
          <a:lstStyle>
            <a:lvl1pPr>
              <a:defRPr sz="2400">
                <a:solidFill>
                  <a:srgbClr val="898989"/>
                </a:solidFill>
              </a:defRPr>
            </a:lvl1pPr>
          </a:lstStyle>
          <a:p>
            <a:pPr lvl="0"/>
            <a:r>
              <a:rPr lang="en-US"/>
              <a:t>Edit Master text styles</a:t>
            </a:r>
          </a:p>
        </p:txBody>
      </p:sp>
      <p:sp>
        <p:nvSpPr>
          <p:cNvPr id="4" name="Slide Number Placeholder 3"/>
          <p:cNvSpPr txBox="1">
            <a:spLocks noGrp="1"/>
          </p:cNvSpPr>
          <p:nvPr>
            <p:ph type="sldNum" sz="quarter" idx="8"/>
          </p:nvPr>
        </p:nvSpPr>
        <p:spPr/>
        <p:txBody>
          <a:bodyPr/>
          <a:lstStyle>
            <a:lvl1pPr>
              <a:defRPr/>
            </a:lvl1pPr>
          </a:lstStyle>
          <a:p>
            <a:pPr lvl="0"/>
            <a:fld id="{FD5058B0-DB93-43B6-9CD4-E2A2F5B12887}" type="slidenum">
              <a:t>‹#›</a:t>
            </a:fld>
            <a:endParaRPr lang="en-US"/>
          </a:p>
        </p:txBody>
      </p:sp>
    </p:spTree>
    <p:extLst>
      <p:ext uri="{BB962C8B-B14F-4D97-AF65-F5344CB8AC3E}">
        <p14:creationId xmlns:p14="http://schemas.microsoft.com/office/powerpoint/2010/main" val="36487621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a:xfrm>
            <a:off x="593729" y="1763713"/>
            <a:ext cx="4602166" cy="3636961"/>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txBox="1">
            <a:spLocks noGrp="1"/>
          </p:cNvSpPr>
          <p:nvPr>
            <p:ph idx="2"/>
          </p:nvPr>
        </p:nvSpPr>
        <p:spPr>
          <a:xfrm>
            <a:off x="5348289" y="1763713"/>
            <a:ext cx="4602166" cy="3636961"/>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p:cNvSpPr txBox="1">
            <a:spLocks noGrp="1"/>
          </p:cNvSpPr>
          <p:nvPr>
            <p:ph type="sldNum" sz="quarter" idx="8"/>
          </p:nvPr>
        </p:nvSpPr>
        <p:spPr/>
        <p:txBody>
          <a:bodyPr/>
          <a:lstStyle>
            <a:lvl1pPr>
              <a:defRPr/>
            </a:lvl1pPr>
          </a:lstStyle>
          <a:p>
            <a:pPr lvl="0"/>
            <a:fld id="{16BB8F7F-072B-45CA-853D-57BBCBFF61A8}" type="slidenum">
              <a:t>‹#›</a:t>
            </a:fld>
            <a:endParaRPr lang="en-US"/>
          </a:p>
        </p:txBody>
      </p:sp>
    </p:spTree>
    <p:extLst>
      <p:ext uri="{BB962C8B-B14F-4D97-AF65-F5344CB8AC3E}">
        <p14:creationId xmlns:p14="http://schemas.microsoft.com/office/powerpoint/2010/main" val="371207543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403222"/>
            <a:ext cx="9221788" cy="1460497"/>
          </a:xfrm>
        </p:spPr>
        <p:txBody>
          <a:bodyPr/>
          <a:lstStyle>
            <a:lvl1pPr>
              <a:defRPr/>
            </a:lvl1pPr>
          </a:lstStyle>
          <a:p>
            <a:pPr lvl="0"/>
            <a:r>
              <a:rPr lang="en-US"/>
              <a:t>Click to edit Master title style</a:t>
            </a:r>
            <a:endParaRPr lang="en-GB"/>
          </a:p>
        </p:txBody>
      </p:sp>
      <p:sp>
        <p:nvSpPr>
          <p:cNvPr id="3" name="Text Placeholder 2"/>
          <p:cNvSpPr txBox="1">
            <a:spLocks noGrp="1"/>
          </p:cNvSpPr>
          <p:nvPr>
            <p:ph type="body" idx="1"/>
          </p:nvPr>
        </p:nvSpPr>
        <p:spPr>
          <a:xfrm>
            <a:off x="736604" y="1852610"/>
            <a:ext cx="4522786" cy="908054"/>
          </a:xfrm>
        </p:spPr>
        <p:txBody>
          <a:bodyPr anchor="b"/>
          <a:lstStyle>
            <a:lvl1pPr>
              <a:defRPr sz="2400" b="1"/>
            </a:lvl1pPr>
          </a:lstStyle>
          <a:p>
            <a:pPr lvl="0"/>
            <a:r>
              <a:rPr lang="en-US"/>
              <a:t>Edit Master text styles</a:t>
            </a:r>
          </a:p>
        </p:txBody>
      </p:sp>
      <p:sp>
        <p:nvSpPr>
          <p:cNvPr id="4" name="Content Placeholder 3"/>
          <p:cNvSpPr txBox="1">
            <a:spLocks noGrp="1"/>
          </p:cNvSpPr>
          <p:nvPr>
            <p:ph idx="2"/>
          </p:nvPr>
        </p:nvSpPr>
        <p:spPr>
          <a:xfrm>
            <a:off x="736604" y="2760665"/>
            <a:ext cx="452278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txBox="1">
            <a:spLocks noGrp="1"/>
          </p:cNvSpPr>
          <p:nvPr>
            <p:ph type="body" idx="3"/>
          </p:nvPr>
        </p:nvSpPr>
        <p:spPr>
          <a:xfrm>
            <a:off x="5413376" y="1852610"/>
            <a:ext cx="4545016" cy="908054"/>
          </a:xfrm>
        </p:spPr>
        <p:txBody>
          <a:bodyPr anchor="b"/>
          <a:lstStyle>
            <a:lvl1pPr>
              <a:defRPr sz="2400" b="1"/>
            </a:lvl1pPr>
          </a:lstStyle>
          <a:p>
            <a:pPr lvl="0"/>
            <a:r>
              <a:rPr lang="en-US"/>
              <a:t>Edit Master text styles</a:t>
            </a:r>
          </a:p>
        </p:txBody>
      </p:sp>
      <p:sp>
        <p:nvSpPr>
          <p:cNvPr id="6" name="Content Placeholder 5"/>
          <p:cNvSpPr txBox="1">
            <a:spLocks noGrp="1"/>
          </p:cNvSpPr>
          <p:nvPr>
            <p:ph idx="4"/>
          </p:nvPr>
        </p:nvSpPr>
        <p:spPr>
          <a:xfrm>
            <a:off x="5413376" y="2760665"/>
            <a:ext cx="454501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txBox="1">
            <a:spLocks noGrp="1"/>
          </p:cNvSpPr>
          <p:nvPr>
            <p:ph type="sldNum" sz="quarter" idx="8"/>
          </p:nvPr>
        </p:nvSpPr>
        <p:spPr/>
        <p:txBody>
          <a:bodyPr/>
          <a:lstStyle>
            <a:lvl1pPr>
              <a:defRPr/>
            </a:lvl1pPr>
          </a:lstStyle>
          <a:p>
            <a:pPr lvl="0"/>
            <a:fld id="{2A232E88-4E9B-45C6-8EA6-24E365A468BF}" type="slidenum">
              <a:t>‹#›</a:t>
            </a:fld>
            <a:endParaRPr lang="en-US"/>
          </a:p>
        </p:txBody>
      </p:sp>
    </p:spTree>
    <p:extLst>
      <p:ext uri="{BB962C8B-B14F-4D97-AF65-F5344CB8AC3E}">
        <p14:creationId xmlns:p14="http://schemas.microsoft.com/office/powerpoint/2010/main" val="7824544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Slide Number Placeholder 2"/>
          <p:cNvSpPr txBox="1">
            <a:spLocks noGrp="1"/>
          </p:cNvSpPr>
          <p:nvPr>
            <p:ph type="sldNum" sz="quarter" idx="8"/>
          </p:nvPr>
        </p:nvSpPr>
        <p:spPr/>
        <p:txBody>
          <a:bodyPr/>
          <a:lstStyle>
            <a:lvl1pPr>
              <a:defRPr/>
            </a:lvl1pPr>
          </a:lstStyle>
          <a:p>
            <a:pPr lvl="0"/>
            <a:fld id="{45B5CFC4-04DE-4F31-8647-D94C2DFC08D1}" type="slidenum">
              <a:t>‹#›</a:t>
            </a:fld>
            <a:endParaRPr lang="en-US"/>
          </a:p>
        </p:txBody>
      </p:sp>
    </p:spTree>
    <p:extLst>
      <p:ext uri="{BB962C8B-B14F-4D97-AF65-F5344CB8AC3E}">
        <p14:creationId xmlns:p14="http://schemas.microsoft.com/office/powerpoint/2010/main" val="3796709700"/>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noGrp="1"/>
          </p:cNvSpPr>
          <p:nvPr>
            <p:ph type="sldNum" sz="quarter" idx="8"/>
          </p:nvPr>
        </p:nvSpPr>
        <p:spPr/>
        <p:txBody>
          <a:bodyPr/>
          <a:lstStyle>
            <a:lvl1pPr>
              <a:defRPr/>
            </a:lvl1pPr>
          </a:lstStyle>
          <a:p>
            <a:pPr lvl="0"/>
            <a:fld id="{F0FFE3EA-B378-4818-B123-1086DBA3F48C}" type="slidenum">
              <a:t>‹#›</a:t>
            </a:fld>
            <a:endParaRPr lang="en-US"/>
          </a:p>
        </p:txBody>
      </p:sp>
    </p:spTree>
    <p:extLst>
      <p:ext uri="{BB962C8B-B14F-4D97-AF65-F5344CB8AC3E}">
        <p14:creationId xmlns:p14="http://schemas.microsoft.com/office/powerpoint/2010/main" val="2541836167"/>
      </p:ext>
    </p:extLst>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Content Placeholder 2"/>
          <p:cNvSpPr txBox="1">
            <a:spLocks noGrp="1"/>
          </p:cNvSpPr>
          <p:nvPr>
            <p:ph idx="1"/>
          </p:nvPr>
        </p:nvSpPr>
        <p:spPr>
          <a:xfrm>
            <a:off x="4545016" y="1089022"/>
            <a:ext cx="5413376" cy="5372100"/>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
        <p:nvSpPr>
          <p:cNvPr id="5" name="Slide Number Placeholder 4"/>
          <p:cNvSpPr txBox="1">
            <a:spLocks noGrp="1"/>
          </p:cNvSpPr>
          <p:nvPr>
            <p:ph type="sldNum" sz="quarter" idx="8"/>
          </p:nvPr>
        </p:nvSpPr>
        <p:spPr/>
        <p:txBody>
          <a:bodyPr/>
          <a:lstStyle>
            <a:lvl1pPr>
              <a:defRPr/>
            </a:lvl1pPr>
          </a:lstStyle>
          <a:p>
            <a:pPr lvl="0"/>
            <a:fld id="{2679FA61-5F44-4005-8BA2-1D7ED8AF1918}" type="slidenum">
              <a:t>‹#›</a:t>
            </a:fld>
            <a:endParaRPr lang="en-US"/>
          </a:p>
        </p:txBody>
      </p:sp>
    </p:spTree>
    <p:extLst>
      <p:ext uri="{BB962C8B-B14F-4D97-AF65-F5344CB8AC3E}">
        <p14:creationId xmlns:p14="http://schemas.microsoft.com/office/powerpoint/2010/main" val="37098281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962755656"/>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Picture Placeholder 2"/>
          <p:cNvSpPr txBox="1">
            <a:spLocks noGrp="1"/>
          </p:cNvSpPr>
          <p:nvPr>
            <p:ph type="pic" idx="1"/>
          </p:nvPr>
        </p:nvSpPr>
        <p:spPr>
          <a:xfrm>
            <a:off x="4545016" y="1089022"/>
            <a:ext cx="5413376" cy="5372100"/>
          </a:xfrm>
        </p:spPr>
        <p:txBody>
          <a:bodyPr/>
          <a:lstStyle>
            <a:lvl1pPr>
              <a:defRPr lang="en-GB" sz="3200"/>
            </a:lvl1pPr>
          </a:lstStyle>
          <a:p>
            <a:pPr lvl="0"/>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
        <p:nvSpPr>
          <p:cNvPr id="5" name="Slide Number Placeholder 4"/>
          <p:cNvSpPr txBox="1">
            <a:spLocks noGrp="1"/>
          </p:cNvSpPr>
          <p:nvPr>
            <p:ph type="sldNum" sz="quarter" idx="8"/>
          </p:nvPr>
        </p:nvSpPr>
        <p:spPr/>
        <p:txBody>
          <a:bodyPr/>
          <a:lstStyle>
            <a:lvl1pPr>
              <a:defRPr/>
            </a:lvl1pPr>
          </a:lstStyle>
          <a:p>
            <a:pPr lvl="0"/>
            <a:fld id="{7DDE0626-26A5-4FB4-8D60-FD496660B72B}" type="slidenum">
              <a:t>‹#›</a:t>
            </a:fld>
            <a:endParaRPr lang="en-US"/>
          </a:p>
        </p:txBody>
      </p:sp>
    </p:spTree>
    <p:extLst>
      <p:ext uri="{BB962C8B-B14F-4D97-AF65-F5344CB8AC3E}">
        <p14:creationId xmlns:p14="http://schemas.microsoft.com/office/powerpoint/2010/main" val="26103320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85438573-8A4E-48D6-94D3-D6346D25B925}" type="slidenum">
              <a:t>‹#›</a:t>
            </a:fld>
            <a:endParaRPr lang="en-US"/>
          </a:p>
        </p:txBody>
      </p:sp>
    </p:spTree>
    <p:extLst>
      <p:ext uri="{BB962C8B-B14F-4D97-AF65-F5344CB8AC3E}">
        <p14:creationId xmlns:p14="http://schemas.microsoft.com/office/powerpoint/2010/main" val="87058758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7612059" y="617540"/>
            <a:ext cx="2338385" cy="4783134"/>
          </a:xfrm>
        </p:spPr>
        <p:txBody>
          <a:bodyPr vert="eaVert"/>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a:xfrm>
            <a:off x="592138" y="617540"/>
            <a:ext cx="6867528" cy="4783134"/>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C5758C4B-33A9-45CB-BCBA-3674565B8CFA}" type="slidenum">
              <a:t>‹#›</a:t>
            </a:fld>
            <a:endParaRPr lang="en-US"/>
          </a:p>
        </p:txBody>
      </p:sp>
    </p:spTree>
    <p:extLst>
      <p:ext uri="{BB962C8B-B14F-4D97-AF65-F5344CB8AC3E}">
        <p14:creationId xmlns:p14="http://schemas.microsoft.com/office/powerpoint/2010/main" val="233873412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txBox="1">
            <a:spLocks noGrp="1"/>
          </p:cNvSpPr>
          <p:nvPr>
            <p:ph type="ctrTitle"/>
          </p:nvPr>
        </p:nvSpPr>
        <p:spPr>
          <a:xfrm>
            <a:off x="1336679" y="1236661"/>
            <a:ext cx="8018465" cy="2632072"/>
          </a:xfrm>
        </p:spPr>
        <p:txBody>
          <a:bodyPr anchor="b" anchorCtr="1"/>
          <a:lstStyle>
            <a:lvl1pPr algn="ctr">
              <a:defRPr sz="6000"/>
            </a:lvl1pPr>
          </a:lstStyle>
          <a:p>
            <a:pPr lvl="0"/>
            <a:r>
              <a:rPr lang="en-US"/>
              <a:t>Click to edit Master title style</a:t>
            </a:r>
            <a:endParaRPr lang="en-GB"/>
          </a:p>
        </p:txBody>
      </p:sp>
      <p:sp>
        <p:nvSpPr>
          <p:cNvPr id="3" name="Subtitle 2"/>
          <p:cNvSpPr txBox="1">
            <a:spLocks noGrp="1"/>
          </p:cNvSpPr>
          <p:nvPr>
            <p:ph type="subTitle" idx="1"/>
          </p:nvPr>
        </p:nvSpPr>
        <p:spPr>
          <a:xfrm>
            <a:off x="1336679" y="3970333"/>
            <a:ext cx="8018465" cy="1825627"/>
          </a:xfrm>
        </p:spPr>
        <p:txBody>
          <a:bodyPr anchorCtr="1"/>
          <a:lstStyle>
            <a:lvl1pPr algn="ctr">
              <a:defRPr sz="2400"/>
            </a:lvl1pPr>
          </a:lstStyle>
          <a:p>
            <a:pPr lvl="0"/>
            <a:r>
              <a:rPr lang="en-US"/>
              <a:t>Click to edit Master subtitle style</a:t>
            </a:r>
            <a:endParaRPr lang="en-GB"/>
          </a:p>
        </p:txBody>
      </p:sp>
      <p:sp>
        <p:nvSpPr>
          <p:cNvPr id="4" name="Slide Number Placeholder 3"/>
          <p:cNvSpPr txBox="1">
            <a:spLocks noGrp="1"/>
          </p:cNvSpPr>
          <p:nvPr>
            <p:ph type="sldNum" sz="quarter" idx="8"/>
          </p:nvPr>
        </p:nvSpPr>
        <p:spPr/>
        <p:txBody>
          <a:bodyPr/>
          <a:lstStyle>
            <a:lvl1pPr>
              <a:defRPr/>
            </a:lvl1pPr>
          </a:lstStyle>
          <a:p>
            <a:pPr lvl="0"/>
            <a:fld id="{EE9D1128-BE70-4771-B1FC-002FCE45673A}" type="slidenum">
              <a:t>‹#›</a:t>
            </a:fld>
            <a:endParaRPr lang="en-US"/>
          </a:p>
        </p:txBody>
      </p:sp>
    </p:spTree>
    <p:extLst>
      <p:ext uri="{BB962C8B-B14F-4D97-AF65-F5344CB8AC3E}">
        <p14:creationId xmlns:p14="http://schemas.microsoft.com/office/powerpoint/2010/main" val="319687733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DCBE5871-DACB-46B6-9FA2-D3132F249743}" type="slidenum">
              <a:t>‹#›</a:t>
            </a:fld>
            <a:endParaRPr lang="en-US"/>
          </a:p>
        </p:txBody>
      </p:sp>
    </p:spTree>
    <p:extLst>
      <p:ext uri="{BB962C8B-B14F-4D97-AF65-F5344CB8AC3E}">
        <p14:creationId xmlns:p14="http://schemas.microsoft.com/office/powerpoint/2010/main" val="174148741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txBox="1">
            <a:spLocks noGrp="1"/>
          </p:cNvSpPr>
          <p:nvPr>
            <p:ph type="title"/>
          </p:nvPr>
        </p:nvSpPr>
        <p:spPr>
          <a:xfrm>
            <a:off x="730248" y="1884358"/>
            <a:ext cx="9220196" cy="3144841"/>
          </a:xfrm>
        </p:spPr>
        <p:txBody>
          <a:bodyPr anchor="b"/>
          <a:lstStyle>
            <a:lvl1pPr>
              <a:defRPr sz="6000"/>
            </a:lvl1pPr>
          </a:lstStyle>
          <a:p>
            <a:pPr lvl="0"/>
            <a:r>
              <a:rPr lang="en-US"/>
              <a:t>Click to edit Master title style</a:t>
            </a:r>
            <a:endParaRPr lang="en-GB"/>
          </a:p>
        </p:txBody>
      </p:sp>
      <p:sp>
        <p:nvSpPr>
          <p:cNvPr id="3" name="Text Placeholder 2"/>
          <p:cNvSpPr txBox="1">
            <a:spLocks noGrp="1"/>
          </p:cNvSpPr>
          <p:nvPr>
            <p:ph type="body" idx="1"/>
          </p:nvPr>
        </p:nvSpPr>
        <p:spPr>
          <a:xfrm>
            <a:off x="730248" y="5059366"/>
            <a:ext cx="9220196" cy="1652585"/>
          </a:xfrm>
        </p:spPr>
        <p:txBody>
          <a:bodyPr/>
          <a:lstStyle>
            <a:lvl1pPr>
              <a:defRPr sz="2400">
                <a:solidFill>
                  <a:srgbClr val="898989"/>
                </a:solidFill>
              </a:defRPr>
            </a:lvl1pPr>
          </a:lstStyle>
          <a:p>
            <a:pPr lvl="0"/>
            <a:r>
              <a:rPr lang="en-US"/>
              <a:t>Edit Master text styles</a:t>
            </a:r>
          </a:p>
        </p:txBody>
      </p:sp>
      <p:sp>
        <p:nvSpPr>
          <p:cNvPr id="4" name="Slide Number Placeholder 3"/>
          <p:cNvSpPr txBox="1">
            <a:spLocks noGrp="1"/>
          </p:cNvSpPr>
          <p:nvPr>
            <p:ph type="sldNum" sz="quarter" idx="8"/>
          </p:nvPr>
        </p:nvSpPr>
        <p:spPr/>
        <p:txBody>
          <a:bodyPr/>
          <a:lstStyle>
            <a:lvl1pPr>
              <a:defRPr/>
            </a:lvl1pPr>
          </a:lstStyle>
          <a:p>
            <a:pPr lvl="0"/>
            <a:fld id="{4AA7F278-758B-4BDC-B726-0394F37790B3}" type="slidenum">
              <a:t>‹#›</a:t>
            </a:fld>
            <a:endParaRPr lang="en-US"/>
          </a:p>
        </p:txBody>
      </p:sp>
    </p:spTree>
    <p:extLst>
      <p:ext uri="{BB962C8B-B14F-4D97-AF65-F5344CB8AC3E}">
        <p14:creationId xmlns:p14="http://schemas.microsoft.com/office/powerpoint/2010/main" val="23258362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a:xfrm>
            <a:off x="596902" y="1768477"/>
            <a:ext cx="4603747" cy="3740152"/>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txBox="1">
            <a:spLocks noGrp="1"/>
          </p:cNvSpPr>
          <p:nvPr>
            <p:ph idx="2"/>
          </p:nvPr>
        </p:nvSpPr>
        <p:spPr>
          <a:xfrm>
            <a:off x="5353053" y="1768477"/>
            <a:ext cx="4603747" cy="3740152"/>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p:cNvSpPr txBox="1">
            <a:spLocks noGrp="1"/>
          </p:cNvSpPr>
          <p:nvPr>
            <p:ph type="sldNum" sz="quarter" idx="8"/>
          </p:nvPr>
        </p:nvSpPr>
        <p:spPr/>
        <p:txBody>
          <a:bodyPr/>
          <a:lstStyle>
            <a:lvl1pPr>
              <a:defRPr/>
            </a:lvl1pPr>
          </a:lstStyle>
          <a:p>
            <a:pPr lvl="0"/>
            <a:fld id="{1FFF6B6A-1827-4244-8931-A35F37461BF4}" type="slidenum">
              <a:t>‹#›</a:t>
            </a:fld>
            <a:endParaRPr lang="en-US"/>
          </a:p>
        </p:txBody>
      </p:sp>
    </p:spTree>
    <p:extLst>
      <p:ext uri="{BB962C8B-B14F-4D97-AF65-F5344CB8AC3E}">
        <p14:creationId xmlns:p14="http://schemas.microsoft.com/office/powerpoint/2010/main" val="215536764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403222"/>
            <a:ext cx="9221788" cy="1460497"/>
          </a:xfrm>
        </p:spPr>
        <p:txBody>
          <a:bodyPr/>
          <a:lstStyle>
            <a:lvl1pPr>
              <a:defRPr/>
            </a:lvl1pPr>
          </a:lstStyle>
          <a:p>
            <a:pPr lvl="0"/>
            <a:r>
              <a:rPr lang="en-US"/>
              <a:t>Click to edit Master title style</a:t>
            </a:r>
            <a:endParaRPr lang="en-GB"/>
          </a:p>
        </p:txBody>
      </p:sp>
      <p:sp>
        <p:nvSpPr>
          <p:cNvPr id="3" name="Text Placeholder 2"/>
          <p:cNvSpPr txBox="1">
            <a:spLocks noGrp="1"/>
          </p:cNvSpPr>
          <p:nvPr>
            <p:ph type="body" idx="1"/>
          </p:nvPr>
        </p:nvSpPr>
        <p:spPr>
          <a:xfrm>
            <a:off x="736604" y="1852610"/>
            <a:ext cx="4522786" cy="908054"/>
          </a:xfrm>
        </p:spPr>
        <p:txBody>
          <a:bodyPr anchor="b"/>
          <a:lstStyle>
            <a:lvl1pPr>
              <a:defRPr sz="2400" b="1"/>
            </a:lvl1pPr>
          </a:lstStyle>
          <a:p>
            <a:pPr lvl="0"/>
            <a:r>
              <a:rPr lang="en-US"/>
              <a:t>Edit Master text styles</a:t>
            </a:r>
          </a:p>
        </p:txBody>
      </p:sp>
      <p:sp>
        <p:nvSpPr>
          <p:cNvPr id="4" name="Content Placeholder 3"/>
          <p:cNvSpPr txBox="1">
            <a:spLocks noGrp="1"/>
          </p:cNvSpPr>
          <p:nvPr>
            <p:ph idx="2"/>
          </p:nvPr>
        </p:nvSpPr>
        <p:spPr>
          <a:xfrm>
            <a:off x="736604" y="2760665"/>
            <a:ext cx="452278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txBox="1">
            <a:spLocks noGrp="1"/>
          </p:cNvSpPr>
          <p:nvPr>
            <p:ph type="body" idx="3"/>
          </p:nvPr>
        </p:nvSpPr>
        <p:spPr>
          <a:xfrm>
            <a:off x="5413376" y="1852610"/>
            <a:ext cx="4545016" cy="908054"/>
          </a:xfrm>
        </p:spPr>
        <p:txBody>
          <a:bodyPr anchor="b"/>
          <a:lstStyle>
            <a:lvl1pPr>
              <a:defRPr sz="2400" b="1"/>
            </a:lvl1pPr>
          </a:lstStyle>
          <a:p>
            <a:pPr lvl="0"/>
            <a:r>
              <a:rPr lang="en-US"/>
              <a:t>Edit Master text styles</a:t>
            </a:r>
          </a:p>
        </p:txBody>
      </p:sp>
      <p:sp>
        <p:nvSpPr>
          <p:cNvPr id="6" name="Content Placeholder 5"/>
          <p:cNvSpPr txBox="1">
            <a:spLocks noGrp="1"/>
          </p:cNvSpPr>
          <p:nvPr>
            <p:ph idx="4"/>
          </p:nvPr>
        </p:nvSpPr>
        <p:spPr>
          <a:xfrm>
            <a:off x="5413376" y="2760665"/>
            <a:ext cx="454501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txBox="1">
            <a:spLocks noGrp="1"/>
          </p:cNvSpPr>
          <p:nvPr>
            <p:ph type="sldNum" sz="quarter" idx="8"/>
          </p:nvPr>
        </p:nvSpPr>
        <p:spPr/>
        <p:txBody>
          <a:bodyPr/>
          <a:lstStyle>
            <a:lvl1pPr>
              <a:defRPr/>
            </a:lvl1pPr>
          </a:lstStyle>
          <a:p>
            <a:pPr lvl="0"/>
            <a:fld id="{6B473F33-6303-4AE4-B0A2-64F112DB5076}" type="slidenum">
              <a:t>‹#›</a:t>
            </a:fld>
            <a:endParaRPr lang="en-US"/>
          </a:p>
        </p:txBody>
      </p:sp>
    </p:spTree>
    <p:extLst>
      <p:ext uri="{BB962C8B-B14F-4D97-AF65-F5344CB8AC3E}">
        <p14:creationId xmlns:p14="http://schemas.microsoft.com/office/powerpoint/2010/main" val="60693381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Slide Number Placeholder 2"/>
          <p:cNvSpPr txBox="1">
            <a:spLocks noGrp="1"/>
          </p:cNvSpPr>
          <p:nvPr>
            <p:ph type="sldNum" sz="quarter" idx="8"/>
          </p:nvPr>
        </p:nvSpPr>
        <p:spPr/>
        <p:txBody>
          <a:bodyPr/>
          <a:lstStyle>
            <a:lvl1pPr>
              <a:defRPr/>
            </a:lvl1pPr>
          </a:lstStyle>
          <a:p>
            <a:pPr lvl="0"/>
            <a:fld id="{E547AC8D-5F50-4779-B2D3-5C5DBD2A2A3E}" type="slidenum">
              <a:t>‹#›</a:t>
            </a:fld>
            <a:endParaRPr lang="en-US"/>
          </a:p>
        </p:txBody>
      </p:sp>
    </p:spTree>
    <p:extLst>
      <p:ext uri="{BB962C8B-B14F-4D97-AF65-F5344CB8AC3E}">
        <p14:creationId xmlns:p14="http://schemas.microsoft.com/office/powerpoint/2010/main" val="287828253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noGrp="1"/>
          </p:cNvSpPr>
          <p:nvPr>
            <p:ph type="sldNum" sz="quarter" idx="8"/>
          </p:nvPr>
        </p:nvSpPr>
        <p:spPr/>
        <p:txBody>
          <a:bodyPr/>
          <a:lstStyle>
            <a:lvl1pPr>
              <a:defRPr/>
            </a:lvl1pPr>
          </a:lstStyle>
          <a:p>
            <a:pPr lvl="0"/>
            <a:fld id="{9C759366-2713-421F-BFDB-94EBBDF9FC5F}" type="slidenum">
              <a:t>‹#›</a:t>
            </a:fld>
            <a:endParaRPr lang="en-US"/>
          </a:p>
        </p:txBody>
      </p:sp>
    </p:spTree>
    <p:extLst>
      <p:ext uri="{BB962C8B-B14F-4D97-AF65-F5344CB8AC3E}">
        <p14:creationId xmlns:p14="http://schemas.microsoft.com/office/powerpoint/2010/main" val="548502283"/>
      </p:ext>
    </p:extLst>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txBox="1">
            <a:spLocks noGrp="1"/>
          </p:cNvSpPr>
          <p:nvPr>
            <p:ph type="title"/>
          </p:nvPr>
        </p:nvSpPr>
        <p:spPr>
          <a:xfrm>
            <a:off x="730248" y="1884358"/>
            <a:ext cx="9220196" cy="3144841"/>
          </a:xfrm>
        </p:spPr>
        <p:txBody>
          <a:bodyPr anchor="b"/>
          <a:lstStyle>
            <a:lvl1pPr>
              <a:defRPr sz="6000"/>
            </a:lvl1pPr>
          </a:lstStyle>
          <a:p>
            <a:pPr lvl="0"/>
            <a:r>
              <a:rPr lang="en-US"/>
              <a:t>Click to edit Master title style</a:t>
            </a:r>
            <a:endParaRPr lang="en-GB"/>
          </a:p>
        </p:txBody>
      </p:sp>
      <p:sp>
        <p:nvSpPr>
          <p:cNvPr id="3" name="Text Placeholder 2"/>
          <p:cNvSpPr txBox="1">
            <a:spLocks noGrp="1"/>
          </p:cNvSpPr>
          <p:nvPr>
            <p:ph type="body" idx="1"/>
          </p:nvPr>
        </p:nvSpPr>
        <p:spPr>
          <a:xfrm>
            <a:off x="730248" y="5059366"/>
            <a:ext cx="9220196" cy="1652585"/>
          </a:xfrm>
        </p:spPr>
        <p:txBody>
          <a:bodyPr/>
          <a:lstStyle>
            <a:lvl1pPr>
              <a:defRPr sz="2400">
                <a:solidFill>
                  <a:srgbClr val="898989"/>
                </a:solidFill>
              </a:defRPr>
            </a:lvl1pPr>
          </a:lstStyle>
          <a:p>
            <a:pPr lvl="0"/>
            <a:r>
              <a:rPr lang="en-US"/>
              <a:t>Edit Master text styles</a:t>
            </a:r>
          </a:p>
        </p:txBody>
      </p:sp>
    </p:spTree>
    <p:extLst>
      <p:ext uri="{BB962C8B-B14F-4D97-AF65-F5344CB8AC3E}">
        <p14:creationId xmlns:p14="http://schemas.microsoft.com/office/powerpoint/2010/main" val="1142549374"/>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Content Placeholder 2"/>
          <p:cNvSpPr txBox="1">
            <a:spLocks noGrp="1"/>
          </p:cNvSpPr>
          <p:nvPr>
            <p:ph idx="1"/>
          </p:nvPr>
        </p:nvSpPr>
        <p:spPr>
          <a:xfrm>
            <a:off x="4545016" y="1089022"/>
            <a:ext cx="5413376" cy="5372100"/>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
        <p:nvSpPr>
          <p:cNvPr id="5" name="Slide Number Placeholder 4"/>
          <p:cNvSpPr txBox="1">
            <a:spLocks noGrp="1"/>
          </p:cNvSpPr>
          <p:nvPr>
            <p:ph type="sldNum" sz="quarter" idx="8"/>
          </p:nvPr>
        </p:nvSpPr>
        <p:spPr/>
        <p:txBody>
          <a:bodyPr/>
          <a:lstStyle>
            <a:lvl1pPr>
              <a:defRPr/>
            </a:lvl1pPr>
          </a:lstStyle>
          <a:p>
            <a:pPr lvl="0"/>
            <a:fld id="{869736DA-C56F-44C3-BC23-97798C2A2F64}" type="slidenum">
              <a:t>‹#›</a:t>
            </a:fld>
            <a:endParaRPr lang="en-US"/>
          </a:p>
        </p:txBody>
      </p:sp>
    </p:spTree>
    <p:extLst>
      <p:ext uri="{BB962C8B-B14F-4D97-AF65-F5344CB8AC3E}">
        <p14:creationId xmlns:p14="http://schemas.microsoft.com/office/powerpoint/2010/main" val="116102364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Picture Placeholder 2"/>
          <p:cNvSpPr txBox="1">
            <a:spLocks noGrp="1"/>
          </p:cNvSpPr>
          <p:nvPr>
            <p:ph type="pic" idx="1"/>
          </p:nvPr>
        </p:nvSpPr>
        <p:spPr>
          <a:xfrm>
            <a:off x="4545016" y="1089022"/>
            <a:ext cx="5413376" cy="5372100"/>
          </a:xfrm>
        </p:spPr>
        <p:txBody>
          <a:bodyPr/>
          <a:lstStyle>
            <a:lvl1pPr>
              <a:defRPr lang="en-GB" sz="3200"/>
            </a:lvl1pPr>
          </a:lstStyle>
          <a:p>
            <a:pPr lvl="0"/>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
        <p:nvSpPr>
          <p:cNvPr id="5" name="Slide Number Placeholder 4"/>
          <p:cNvSpPr txBox="1">
            <a:spLocks noGrp="1"/>
          </p:cNvSpPr>
          <p:nvPr>
            <p:ph type="sldNum" sz="quarter" idx="8"/>
          </p:nvPr>
        </p:nvSpPr>
        <p:spPr/>
        <p:txBody>
          <a:bodyPr/>
          <a:lstStyle>
            <a:lvl1pPr>
              <a:defRPr/>
            </a:lvl1pPr>
          </a:lstStyle>
          <a:p>
            <a:pPr lvl="0"/>
            <a:fld id="{04CFAC0E-DA8B-4D3B-895F-A01FC84BC5AF}" type="slidenum">
              <a:t>‹#›</a:t>
            </a:fld>
            <a:endParaRPr lang="en-US"/>
          </a:p>
        </p:txBody>
      </p:sp>
    </p:spTree>
    <p:extLst>
      <p:ext uri="{BB962C8B-B14F-4D97-AF65-F5344CB8AC3E}">
        <p14:creationId xmlns:p14="http://schemas.microsoft.com/office/powerpoint/2010/main" val="382787749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80AB124E-CC52-4124-B58D-B38AA367C45A}" type="slidenum">
              <a:t>‹#›</a:t>
            </a:fld>
            <a:endParaRPr lang="en-US"/>
          </a:p>
        </p:txBody>
      </p:sp>
    </p:spTree>
    <p:extLst>
      <p:ext uri="{BB962C8B-B14F-4D97-AF65-F5344CB8AC3E}">
        <p14:creationId xmlns:p14="http://schemas.microsoft.com/office/powerpoint/2010/main" val="2348806746"/>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7616823" y="617540"/>
            <a:ext cx="2339977" cy="4891089"/>
          </a:xfrm>
        </p:spPr>
        <p:txBody>
          <a:bodyPr vert="eaVert"/>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a:xfrm>
            <a:off x="592138" y="617540"/>
            <a:ext cx="6872282" cy="4891089"/>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A6FA66A5-EC6B-472D-9390-96D091523173}" type="slidenum">
              <a:t>‹#›</a:t>
            </a:fld>
            <a:endParaRPr lang="en-US"/>
          </a:p>
        </p:txBody>
      </p:sp>
    </p:spTree>
    <p:extLst>
      <p:ext uri="{BB962C8B-B14F-4D97-AF65-F5344CB8AC3E}">
        <p14:creationId xmlns:p14="http://schemas.microsoft.com/office/powerpoint/2010/main" val="244772494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txBox="1">
            <a:spLocks noGrp="1"/>
          </p:cNvSpPr>
          <p:nvPr>
            <p:ph type="ctrTitle"/>
          </p:nvPr>
        </p:nvSpPr>
        <p:spPr>
          <a:xfrm>
            <a:off x="1336679" y="1236661"/>
            <a:ext cx="8018465" cy="2632072"/>
          </a:xfrm>
        </p:spPr>
        <p:txBody>
          <a:bodyPr anchor="b" anchorCtr="1"/>
          <a:lstStyle>
            <a:lvl1pPr algn="ctr">
              <a:defRPr sz="6000"/>
            </a:lvl1pPr>
          </a:lstStyle>
          <a:p>
            <a:pPr lvl="0"/>
            <a:r>
              <a:rPr lang="en-US"/>
              <a:t>Click to edit Master title style</a:t>
            </a:r>
            <a:endParaRPr lang="en-GB"/>
          </a:p>
        </p:txBody>
      </p:sp>
      <p:sp>
        <p:nvSpPr>
          <p:cNvPr id="3" name="Subtitle 2"/>
          <p:cNvSpPr txBox="1">
            <a:spLocks noGrp="1"/>
          </p:cNvSpPr>
          <p:nvPr>
            <p:ph type="subTitle" idx="1"/>
          </p:nvPr>
        </p:nvSpPr>
        <p:spPr>
          <a:xfrm>
            <a:off x="1336679" y="3970333"/>
            <a:ext cx="8018465" cy="1825627"/>
          </a:xfrm>
        </p:spPr>
        <p:txBody>
          <a:bodyPr anchorCtr="1"/>
          <a:lstStyle>
            <a:lvl1pPr algn="ctr">
              <a:defRPr sz="2400"/>
            </a:lvl1pPr>
          </a:lstStyle>
          <a:p>
            <a:pPr lvl="0"/>
            <a:r>
              <a:rPr lang="en-US"/>
              <a:t>Click to edit Master subtitle style</a:t>
            </a:r>
            <a:endParaRPr lang="en-GB"/>
          </a:p>
        </p:txBody>
      </p:sp>
      <p:sp>
        <p:nvSpPr>
          <p:cNvPr id="4" name="Slide Number Placeholder 3"/>
          <p:cNvSpPr txBox="1">
            <a:spLocks noGrp="1"/>
          </p:cNvSpPr>
          <p:nvPr>
            <p:ph type="sldNum" sz="quarter" idx="8"/>
          </p:nvPr>
        </p:nvSpPr>
        <p:spPr/>
        <p:txBody>
          <a:bodyPr/>
          <a:lstStyle>
            <a:lvl1pPr>
              <a:defRPr/>
            </a:lvl1pPr>
          </a:lstStyle>
          <a:p>
            <a:pPr lvl="0"/>
            <a:fld id="{DE43BD8B-676D-4ACA-A206-179C36FB4B85}" type="slidenum">
              <a:t>‹#›</a:t>
            </a:fld>
            <a:endParaRPr lang="en-US"/>
          </a:p>
        </p:txBody>
      </p:sp>
    </p:spTree>
    <p:extLst>
      <p:ext uri="{BB962C8B-B14F-4D97-AF65-F5344CB8AC3E}">
        <p14:creationId xmlns:p14="http://schemas.microsoft.com/office/powerpoint/2010/main" val="3736744590"/>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7F4EC426-B2A0-4F05-9D07-00D8D3A7CCA0}" type="slidenum">
              <a:t>‹#›</a:t>
            </a:fld>
            <a:endParaRPr lang="en-US"/>
          </a:p>
        </p:txBody>
      </p:sp>
    </p:spTree>
    <p:extLst>
      <p:ext uri="{BB962C8B-B14F-4D97-AF65-F5344CB8AC3E}">
        <p14:creationId xmlns:p14="http://schemas.microsoft.com/office/powerpoint/2010/main" val="2580380882"/>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txBox="1">
            <a:spLocks noGrp="1"/>
          </p:cNvSpPr>
          <p:nvPr>
            <p:ph type="title"/>
          </p:nvPr>
        </p:nvSpPr>
        <p:spPr>
          <a:xfrm>
            <a:off x="730248" y="1884358"/>
            <a:ext cx="9220196" cy="3144841"/>
          </a:xfrm>
        </p:spPr>
        <p:txBody>
          <a:bodyPr anchor="b"/>
          <a:lstStyle>
            <a:lvl1pPr>
              <a:defRPr sz="6000"/>
            </a:lvl1pPr>
          </a:lstStyle>
          <a:p>
            <a:pPr lvl="0"/>
            <a:r>
              <a:rPr lang="en-US"/>
              <a:t>Click to edit Master title style</a:t>
            </a:r>
            <a:endParaRPr lang="en-GB"/>
          </a:p>
        </p:txBody>
      </p:sp>
      <p:sp>
        <p:nvSpPr>
          <p:cNvPr id="3" name="Text Placeholder 2"/>
          <p:cNvSpPr txBox="1">
            <a:spLocks noGrp="1"/>
          </p:cNvSpPr>
          <p:nvPr>
            <p:ph type="body" idx="1"/>
          </p:nvPr>
        </p:nvSpPr>
        <p:spPr>
          <a:xfrm>
            <a:off x="730248" y="5059366"/>
            <a:ext cx="9220196" cy="1652585"/>
          </a:xfrm>
        </p:spPr>
        <p:txBody>
          <a:bodyPr/>
          <a:lstStyle>
            <a:lvl1pPr>
              <a:defRPr sz="2400">
                <a:solidFill>
                  <a:srgbClr val="898989"/>
                </a:solidFill>
              </a:defRPr>
            </a:lvl1pPr>
          </a:lstStyle>
          <a:p>
            <a:pPr lvl="0"/>
            <a:r>
              <a:rPr lang="en-US"/>
              <a:t>Edit Master text styles</a:t>
            </a:r>
          </a:p>
        </p:txBody>
      </p:sp>
      <p:sp>
        <p:nvSpPr>
          <p:cNvPr id="4" name="Slide Number Placeholder 3"/>
          <p:cNvSpPr txBox="1">
            <a:spLocks noGrp="1"/>
          </p:cNvSpPr>
          <p:nvPr>
            <p:ph type="sldNum" sz="quarter" idx="8"/>
          </p:nvPr>
        </p:nvSpPr>
        <p:spPr/>
        <p:txBody>
          <a:bodyPr/>
          <a:lstStyle>
            <a:lvl1pPr>
              <a:defRPr/>
            </a:lvl1pPr>
          </a:lstStyle>
          <a:p>
            <a:pPr lvl="0"/>
            <a:fld id="{FF0F2448-D3BE-44E5-B168-073F26BA4B7C}" type="slidenum">
              <a:t>‹#›</a:t>
            </a:fld>
            <a:endParaRPr lang="en-US"/>
          </a:p>
        </p:txBody>
      </p:sp>
    </p:spTree>
    <p:extLst>
      <p:ext uri="{BB962C8B-B14F-4D97-AF65-F5344CB8AC3E}">
        <p14:creationId xmlns:p14="http://schemas.microsoft.com/office/powerpoint/2010/main" val="18448430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a:xfrm>
            <a:off x="3200400" y="6637336"/>
            <a:ext cx="2944816" cy="4491039"/>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txBox="1">
            <a:spLocks noGrp="1"/>
          </p:cNvSpPr>
          <p:nvPr>
            <p:ph idx="2"/>
          </p:nvPr>
        </p:nvSpPr>
        <p:spPr>
          <a:xfrm>
            <a:off x="6297609" y="6637336"/>
            <a:ext cx="2946397" cy="4491039"/>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p:cNvSpPr txBox="1">
            <a:spLocks noGrp="1"/>
          </p:cNvSpPr>
          <p:nvPr>
            <p:ph type="sldNum" sz="quarter" idx="8"/>
          </p:nvPr>
        </p:nvSpPr>
        <p:spPr/>
        <p:txBody>
          <a:bodyPr/>
          <a:lstStyle>
            <a:lvl1pPr>
              <a:defRPr/>
            </a:lvl1pPr>
          </a:lstStyle>
          <a:p>
            <a:pPr lvl="0"/>
            <a:fld id="{6C78B807-3B6B-497E-8067-A805EB580E3B}" type="slidenum">
              <a:t>‹#›</a:t>
            </a:fld>
            <a:endParaRPr lang="en-US"/>
          </a:p>
        </p:txBody>
      </p:sp>
    </p:spTree>
    <p:extLst>
      <p:ext uri="{BB962C8B-B14F-4D97-AF65-F5344CB8AC3E}">
        <p14:creationId xmlns:p14="http://schemas.microsoft.com/office/powerpoint/2010/main" val="395470771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403222"/>
            <a:ext cx="9221788" cy="1460497"/>
          </a:xfrm>
        </p:spPr>
        <p:txBody>
          <a:bodyPr/>
          <a:lstStyle>
            <a:lvl1pPr>
              <a:defRPr/>
            </a:lvl1pPr>
          </a:lstStyle>
          <a:p>
            <a:pPr lvl="0"/>
            <a:r>
              <a:rPr lang="en-US"/>
              <a:t>Click to edit Master title style</a:t>
            </a:r>
            <a:endParaRPr lang="en-GB"/>
          </a:p>
        </p:txBody>
      </p:sp>
      <p:sp>
        <p:nvSpPr>
          <p:cNvPr id="3" name="Text Placeholder 2"/>
          <p:cNvSpPr txBox="1">
            <a:spLocks noGrp="1"/>
          </p:cNvSpPr>
          <p:nvPr>
            <p:ph type="body" idx="1"/>
          </p:nvPr>
        </p:nvSpPr>
        <p:spPr>
          <a:xfrm>
            <a:off x="736604" y="1852610"/>
            <a:ext cx="4522786" cy="908054"/>
          </a:xfrm>
        </p:spPr>
        <p:txBody>
          <a:bodyPr anchor="b"/>
          <a:lstStyle>
            <a:lvl1pPr>
              <a:defRPr sz="2400" b="1"/>
            </a:lvl1pPr>
          </a:lstStyle>
          <a:p>
            <a:pPr lvl="0"/>
            <a:r>
              <a:rPr lang="en-US"/>
              <a:t>Edit Master text styles</a:t>
            </a:r>
          </a:p>
        </p:txBody>
      </p:sp>
      <p:sp>
        <p:nvSpPr>
          <p:cNvPr id="4" name="Content Placeholder 3"/>
          <p:cNvSpPr txBox="1">
            <a:spLocks noGrp="1"/>
          </p:cNvSpPr>
          <p:nvPr>
            <p:ph idx="2"/>
          </p:nvPr>
        </p:nvSpPr>
        <p:spPr>
          <a:xfrm>
            <a:off x="736604" y="2760665"/>
            <a:ext cx="452278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txBox="1">
            <a:spLocks noGrp="1"/>
          </p:cNvSpPr>
          <p:nvPr>
            <p:ph type="body" idx="3"/>
          </p:nvPr>
        </p:nvSpPr>
        <p:spPr>
          <a:xfrm>
            <a:off x="5413376" y="1852610"/>
            <a:ext cx="4545016" cy="908054"/>
          </a:xfrm>
        </p:spPr>
        <p:txBody>
          <a:bodyPr anchor="b"/>
          <a:lstStyle>
            <a:lvl1pPr>
              <a:defRPr sz="2400" b="1"/>
            </a:lvl1pPr>
          </a:lstStyle>
          <a:p>
            <a:pPr lvl="0"/>
            <a:r>
              <a:rPr lang="en-US"/>
              <a:t>Edit Master text styles</a:t>
            </a:r>
          </a:p>
        </p:txBody>
      </p:sp>
      <p:sp>
        <p:nvSpPr>
          <p:cNvPr id="6" name="Content Placeholder 5"/>
          <p:cNvSpPr txBox="1">
            <a:spLocks noGrp="1"/>
          </p:cNvSpPr>
          <p:nvPr>
            <p:ph idx="4"/>
          </p:nvPr>
        </p:nvSpPr>
        <p:spPr>
          <a:xfrm>
            <a:off x="5413376" y="2760665"/>
            <a:ext cx="454501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txBox="1">
            <a:spLocks noGrp="1"/>
          </p:cNvSpPr>
          <p:nvPr>
            <p:ph type="sldNum" sz="quarter" idx="8"/>
          </p:nvPr>
        </p:nvSpPr>
        <p:spPr/>
        <p:txBody>
          <a:bodyPr/>
          <a:lstStyle>
            <a:lvl1pPr>
              <a:defRPr/>
            </a:lvl1pPr>
          </a:lstStyle>
          <a:p>
            <a:pPr lvl="0"/>
            <a:fld id="{2A24FC35-9342-427D-9BB1-0425D7540654}" type="slidenum">
              <a:t>‹#›</a:t>
            </a:fld>
            <a:endParaRPr lang="en-US"/>
          </a:p>
        </p:txBody>
      </p:sp>
    </p:spTree>
    <p:extLst>
      <p:ext uri="{BB962C8B-B14F-4D97-AF65-F5344CB8AC3E}">
        <p14:creationId xmlns:p14="http://schemas.microsoft.com/office/powerpoint/2010/main" val="114327303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Slide Number Placeholder 2"/>
          <p:cNvSpPr txBox="1">
            <a:spLocks noGrp="1"/>
          </p:cNvSpPr>
          <p:nvPr>
            <p:ph type="sldNum" sz="quarter" idx="8"/>
          </p:nvPr>
        </p:nvSpPr>
        <p:spPr/>
        <p:txBody>
          <a:bodyPr/>
          <a:lstStyle>
            <a:lvl1pPr>
              <a:defRPr/>
            </a:lvl1pPr>
          </a:lstStyle>
          <a:p>
            <a:pPr lvl="0"/>
            <a:fld id="{77042AD2-9C48-4A66-8CCF-17C9F0ACC5A8}" type="slidenum">
              <a:t>‹#›</a:t>
            </a:fld>
            <a:endParaRPr lang="en-US"/>
          </a:p>
        </p:txBody>
      </p:sp>
    </p:spTree>
    <p:extLst>
      <p:ext uri="{BB962C8B-B14F-4D97-AF65-F5344CB8AC3E}">
        <p14:creationId xmlns:p14="http://schemas.microsoft.com/office/powerpoint/2010/main" val="34451470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a:xfrm>
            <a:off x="534988" y="1768477"/>
            <a:ext cx="4733921" cy="438467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txBox="1">
            <a:spLocks noGrp="1"/>
          </p:cNvSpPr>
          <p:nvPr>
            <p:ph idx="2"/>
          </p:nvPr>
        </p:nvSpPr>
        <p:spPr>
          <a:xfrm>
            <a:off x="5421313" y="1768477"/>
            <a:ext cx="4735513" cy="4384676"/>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43152562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noGrp="1"/>
          </p:cNvSpPr>
          <p:nvPr>
            <p:ph type="sldNum" sz="quarter" idx="8"/>
          </p:nvPr>
        </p:nvSpPr>
        <p:spPr/>
        <p:txBody>
          <a:bodyPr/>
          <a:lstStyle>
            <a:lvl1pPr>
              <a:defRPr/>
            </a:lvl1pPr>
          </a:lstStyle>
          <a:p>
            <a:pPr lvl="0"/>
            <a:fld id="{B3C48B5C-83D8-4D8D-954B-F5225B5FE5FD}" type="slidenum">
              <a:t>‹#›</a:t>
            </a:fld>
            <a:endParaRPr lang="en-US"/>
          </a:p>
        </p:txBody>
      </p:sp>
    </p:spTree>
    <p:extLst>
      <p:ext uri="{BB962C8B-B14F-4D97-AF65-F5344CB8AC3E}">
        <p14:creationId xmlns:p14="http://schemas.microsoft.com/office/powerpoint/2010/main" val="3642651057"/>
      </p:ext>
    </p:extLst>
  </p:cSld>
  <p:clrMapOvr>
    <a:masterClrMapping/>
  </p:clrMapOvr>
  <p:hf sldNum="0" hdr="0" ftr="0" dt="0"/>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Content Placeholder 2"/>
          <p:cNvSpPr txBox="1">
            <a:spLocks noGrp="1"/>
          </p:cNvSpPr>
          <p:nvPr>
            <p:ph idx="1"/>
          </p:nvPr>
        </p:nvSpPr>
        <p:spPr>
          <a:xfrm>
            <a:off x="4545016" y="1089022"/>
            <a:ext cx="5413376" cy="5372100"/>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
        <p:nvSpPr>
          <p:cNvPr id="5" name="Slide Number Placeholder 4"/>
          <p:cNvSpPr txBox="1">
            <a:spLocks noGrp="1"/>
          </p:cNvSpPr>
          <p:nvPr>
            <p:ph type="sldNum" sz="quarter" idx="8"/>
          </p:nvPr>
        </p:nvSpPr>
        <p:spPr/>
        <p:txBody>
          <a:bodyPr/>
          <a:lstStyle>
            <a:lvl1pPr>
              <a:defRPr/>
            </a:lvl1pPr>
          </a:lstStyle>
          <a:p>
            <a:pPr lvl="0"/>
            <a:fld id="{1F2FB6FF-B08C-46AE-A573-C97D5EBB230D}" type="slidenum">
              <a:t>‹#›</a:t>
            </a:fld>
            <a:endParaRPr lang="en-US"/>
          </a:p>
        </p:txBody>
      </p:sp>
    </p:spTree>
    <p:extLst>
      <p:ext uri="{BB962C8B-B14F-4D97-AF65-F5344CB8AC3E}">
        <p14:creationId xmlns:p14="http://schemas.microsoft.com/office/powerpoint/2010/main" val="1599417617"/>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Picture Placeholder 2"/>
          <p:cNvSpPr txBox="1">
            <a:spLocks noGrp="1"/>
          </p:cNvSpPr>
          <p:nvPr>
            <p:ph type="pic" idx="1"/>
          </p:nvPr>
        </p:nvSpPr>
        <p:spPr>
          <a:xfrm>
            <a:off x="4545016" y="1089022"/>
            <a:ext cx="5413376" cy="5372100"/>
          </a:xfrm>
        </p:spPr>
        <p:txBody>
          <a:bodyPr/>
          <a:lstStyle>
            <a:lvl1pPr>
              <a:defRPr lang="en-GB" sz="3200"/>
            </a:lvl1pPr>
          </a:lstStyle>
          <a:p>
            <a:pPr lvl="0"/>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
        <p:nvSpPr>
          <p:cNvPr id="5" name="Slide Number Placeholder 4"/>
          <p:cNvSpPr txBox="1">
            <a:spLocks noGrp="1"/>
          </p:cNvSpPr>
          <p:nvPr>
            <p:ph type="sldNum" sz="quarter" idx="8"/>
          </p:nvPr>
        </p:nvSpPr>
        <p:spPr/>
        <p:txBody>
          <a:bodyPr/>
          <a:lstStyle>
            <a:lvl1pPr>
              <a:defRPr/>
            </a:lvl1pPr>
          </a:lstStyle>
          <a:p>
            <a:pPr lvl="0"/>
            <a:fld id="{372C89C4-4F1A-44D7-AEF0-C3328BC7D4CF}" type="slidenum">
              <a:t>‹#›</a:t>
            </a:fld>
            <a:endParaRPr lang="en-US"/>
          </a:p>
        </p:txBody>
      </p:sp>
    </p:spTree>
    <p:extLst>
      <p:ext uri="{BB962C8B-B14F-4D97-AF65-F5344CB8AC3E}">
        <p14:creationId xmlns:p14="http://schemas.microsoft.com/office/powerpoint/2010/main" val="7837819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F3390866-569A-4FE1-85D2-3E31FD33891A}" type="slidenum">
              <a:t>‹#›</a:t>
            </a:fld>
            <a:endParaRPr lang="en-US"/>
          </a:p>
        </p:txBody>
      </p:sp>
    </p:spTree>
    <p:extLst>
      <p:ext uri="{BB962C8B-B14F-4D97-AF65-F5344CB8AC3E}">
        <p14:creationId xmlns:p14="http://schemas.microsoft.com/office/powerpoint/2010/main" val="1394977116"/>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7612059" y="617540"/>
            <a:ext cx="2338385" cy="10510835"/>
          </a:xfrm>
        </p:spPr>
        <p:txBody>
          <a:bodyPr vert="eaVert"/>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a:xfrm>
            <a:off x="592138" y="617540"/>
            <a:ext cx="6867528" cy="10510835"/>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E7AAAA5C-27B0-4C5C-ACDA-A3B9935039D5}" type="slidenum">
              <a:t>‹#›</a:t>
            </a:fld>
            <a:endParaRPr lang="en-US"/>
          </a:p>
        </p:txBody>
      </p:sp>
    </p:spTree>
    <p:extLst>
      <p:ext uri="{BB962C8B-B14F-4D97-AF65-F5344CB8AC3E}">
        <p14:creationId xmlns:p14="http://schemas.microsoft.com/office/powerpoint/2010/main" val="303160719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txBox="1">
            <a:spLocks noGrp="1"/>
          </p:cNvSpPr>
          <p:nvPr>
            <p:ph type="ctrTitle"/>
          </p:nvPr>
        </p:nvSpPr>
        <p:spPr>
          <a:xfrm>
            <a:off x="1336679" y="1236661"/>
            <a:ext cx="8018465" cy="2632072"/>
          </a:xfrm>
        </p:spPr>
        <p:txBody>
          <a:bodyPr anchor="b" anchorCtr="1"/>
          <a:lstStyle>
            <a:lvl1pPr algn="ctr">
              <a:defRPr sz="6000"/>
            </a:lvl1pPr>
          </a:lstStyle>
          <a:p>
            <a:pPr lvl="0"/>
            <a:r>
              <a:rPr lang="en-US"/>
              <a:t>Click to edit Master title style</a:t>
            </a:r>
            <a:endParaRPr lang="en-GB"/>
          </a:p>
        </p:txBody>
      </p:sp>
      <p:sp>
        <p:nvSpPr>
          <p:cNvPr id="3" name="Subtitle 2"/>
          <p:cNvSpPr txBox="1">
            <a:spLocks noGrp="1"/>
          </p:cNvSpPr>
          <p:nvPr>
            <p:ph type="subTitle" idx="1"/>
          </p:nvPr>
        </p:nvSpPr>
        <p:spPr>
          <a:xfrm>
            <a:off x="1336679" y="3970333"/>
            <a:ext cx="8018465" cy="1825627"/>
          </a:xfrm>
        </p:spPr>
        <p:txBody>
          <a:bodyPr anchorCtr="1"/>
          <a:lstStyle>
            <a:lvl1pPr algn="ctr">
              <a:defRPr sz="2400"/>
            </a:lvl1pPr>
          </a:lstStyle>
          <a:p>
            <a:pPr lvl="0"/>
            <a:r>
              <a:rPr lang="en-US"/>
              <a:t>Click to edit Master subtitle style</a:t>
            </a:r>
            <a:endParaRPr lang="en-GB"/>
          </a:p>
        </p:txBody>
      </p:sp>
      <p:sp>
        <p:nvSpPr>
          <p:cNvPr id="4" name="Slide Number Placeholder 3"/>
          <p:cNvSpPr txBox="1">
            <a:spLocks noGrp="1"/>
          </p:cNvSpPr>
          <p:nvPr>
            <p:ph type="sldNum" sz="quarter" idx="8"/>
          </p:nvPr>
        </p:nvSpPr>
        <p:spPr/>
        <p:txBody>
          <a:bodyPr/>
          <a:lstStyle>
            <a:lvl1pPr>
              <a:defRPr/>
            </a:lvl1pPr>
          </a:lstStyle>
          <a:p>
            <a:pPr lvl="0"/>
            <a:fld id="{CA8E2FA7-D916-439A-AF5C-A45780E59B7A}" type="slidenum">
              <a:t>‹#›</a:t>
            </a:fld>
            <a:endParaRPr lang="en-US"/>
          </a:p>
        </p:txBody>
      </p:sp>
    </p:spTree>
    <p:extLst>
      <p:ext uri="{BB962C8B-B14F-4D97-AF65-F5344CB8AC3E}">
        <p14:creationId xmlns:p14="http://schemas.microsoft.com/office/powerpoint/2010/main" val="228062416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298D8C7F-CBCE-4687-A0FA-31E07E57980E}" type="slidenum">
              <a:t>‹#›</a:t>
            </a:fld>
            <a:endParaRPr lang="en-US"/>
          </a:p>
        </p:txBody>
      </p:sp>
    </p:spTree>
    <p:extLst>
      <p:ext uri="{BB962C8B-B14F-4D97-AF65-F5344CB8AC3E}">
        <p14:creationId xmlns:p14="http://schemas.microsoft.com/office/powerpoint/2010/main" val="379780072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txBox="1">
            <a:spLocks noGrp="1"/>
          </p:cNvSpPr>
          <p:nvPr>
            <p:ph type="title"/>
          </p:nvPr>
        </p:nvSpPr>
        <p:spPr>
          <a:xfrm>
            <a:off x="730248" y="1884358"/>
            <a:ext cx="9220196" cy="3144841"/>
          </a:xfrm>
        </p:spPr>
        <p:txBody>
          <a:bodyPr anchor="b"/>
          <a:lstStyle>
            <a:lvl1pPr>
              <a:defRPr sz="6000"/>
            </a:lvl1pPr>
          </a:lstStyle>
          <a:p>
            <a:pPr lvl="0"/>
            <a:r>
              <a:rPr lang="en-US"/>
              <a:t>Click to edit Master title style</a:t>
            </a:r>
            <a:endParaRPr lang="en-GB"/>
          </a:p>
        </p:txBody>
      </p:sp>
      <p:sp>
        <p:nvSpPr>
          <p:cNvPr id="3" name="Text Placeholder 2"/>
          <p:cNvSpPr txBox="1">
            <a:spLocks noGrp="1"/>
          </p:cNvSpPr>
          <p:nvPr>
            <p:ph type="body" idx="1"/>
          </p:nvPr>
        </p:nvSpPr>
        <p:spPr>
          <a:xfrm>
            <a:off x="730248" y="5059366"/>
            <a:ext cx="9220196" cy="1652585"/>
          </a:xfrm>
        </p:spPr>
        <p:txBody>
          <a:bodyPr/>
          <a:lstStyle>
            <a:lvl1pPr>
              <a:defRPr sz="2400">
                <a:solidFill>
                  <a:srgbClr val="898989"/>
                </a:solidFill>
              </a:defRPr>
            </a:lvl1pPr>
          </a:lstStyle>
          <a:p>
            <a:pPr lvl="0"/>
            <a:r>
              <a:rPr lang="en-US"/>
              <a:t>Edit Master text styles</a:t>
            </a:r>
          </a:p>
        </p:txBody>
      </p:sp>
      <p:sp>
        <p:nvSpPr>
          <p:cNvPr id="4" name="Slide Number Placeholder 3"/>
          <p:cNvSpPr txBox="1">
            <a:spLocks noGrp="1"/>
          </p:cNvSpPr>
          <p:nvPr>
            <p:ph type="sldNum" sz="quarter" idx="8"/>
          </p:nvPr>
        </p:nvSpPr>
        <p:spPr/>
        <p:txBody>
          <a:bodyPr/>
          <a:lstStyle>
            <a:lvl1pPr>
              <a:defRPr/>
            </a:lvl1pPr>
          </a:lstStyle>
          <a:p>
            <a:pPr lvl="0"/>
            <a:fld id="{53220A5E-9F74-44FC-BC78-D75C567B400A}" type="slidenum">
              <a:t>‹#›</a:t>
            </a:fld>
            <a:endParaRPr lang="en-US"/>
          </a:p>
        </p:txBody>
      </p:sp>
    </p:spTree>
    <p:extLst>
      <p:ext uri="{BB962C8B-B14F-4D97-AF65-F5344CB8AC3E}">
        <p14:creationId xmlns:p14="http://schemas.microsoft.com/office/powerpoint/2010/main" val="32665285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a:xfrm>
            <a:off x="595310" y="2444748"/>
            <a:ext cx="1717672" cy="3062289"/>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txBox="1">
            <a:spLocks noGrp="1"/>
          </p:cNvSpPr>
          <p:nvPr>
            <p:ph idx="2"/>
          </p:nvPr>
        </p:nvSpPr>
        <p:spPr>
          <a:xfrm>
            <a:off x="2465386" y="2444748"/>
            <a:ext cx="1719264" cy="3062289"/>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p:cNvSpPr txBox="1">
            <a:spLocks noGrp="1"/>
          </p:cNvSpPr>
          <p:nvPr>
            <p:ph type="sldNum" sz="quarter" idx="8"/>
          </p:nvPr>
        </p:nvSpPr>
        <p:spPr/>
        <p:txBody>
          <a:bodyPr/>
          <a:lstStyle>
            <a:lvl1pPr>
              <a:defRPr/>
            </a:lvl1pPr>
          </a:lstStyle>
          <a:p>
            <a:pPr lvl="0"/>
            <a:fld id="{8F6EE91A-179B-4694-BE42-A346C00A3DA3}" type="slidenum">
              <a:t>‹#›</a:t>
            </a:fld>
            <a:endParaRPr lang="en-US"/>
          </a:p>
        </p:txBody>
      </p:sp>
    </p:spTree>
    <p:extLst>
      <p:ext uri="{BB962C8B-B14F-4D97-AF65-F5344CB8AC3E}">
        <p14:creationId xmlns:p14="http://schemas.microsoft.com/office/powerpoint/2010/main" val="3628201218"/>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403222"/>
            <a:ext cx="9221788" cy="1460497"/>
          </a:xfrm>
        </p:spPr>
        <p:txBody>
          <a:bodyPr/>
          <a:lstStyle>
            <a:lvl1pPr>
              <a:defRPr/>
            </a:lvl1pPr>
          </a:lstStyle>
          <a:p>
            <a:pPr lvl="0"/>
            <a:r>
              <a:rPr lang="en-US"/>
              <a:t>Click to edit Master title style</a:t>
            </a:r>
            <a:endParaRPr lang="en-GB"/>
          </a:p>
        </p:txBody>
      </p:sp>
      <p:sp>
        <p:nvSpPr>
          <p:cNvPr id="3" name="Text Placeholder 2"/>
          <p:cNvSpPr txBox="1">
            <a:spLocks noGrp="1"/>
          </p:cNvSpPr>
          <p:nvPr>
            <p:ph type="body" idx="1"/>
          </p:nvPr>
        </p:nvSpPr>
        <p:spPr>
          <a:xfrm>
            <a:off x="736604" y="1852610"/>
            <a:ext cx="4522786" cy="908054"/>
          </a:xfrm>
        </p:spPr>
        <p:txBody>
          <a:bodyPr anchor="b"/>
          <a:lstStyle>
            <a:lvl1pPr>
              <a:defRPr sz="2400" b="1"/>
            </a:lvl1pPr>
          </a:lstStyle>
          <a:p>
            <a:pPr lvl="0"/>
            <a:r>
              <a:rPr lang="en-US"/>
              <a:t>Edit Master text styles</a:t>
            </a:r>
          </a:p>
        </p:txBody>
      </p:sp>
      <p:sp>
        <p:nvSpPr>
          <p:cNvPr id="4" name="Content Placeholder 3"/>
          <p:cNvSpPr txBox="1">
            <a:spLocks noGrp="1"/>
          </p:cNvSpPr>
          <p:nvPr>
            <p:ph idx="2"/>
          </p:nvPr>
        </p:nvSpPr>
        <p:spPr>
          <a:xfrm>
            <a:off x="736604" y="2760665"/>
            <a:ext cx="452278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txBox="1">
            <a:spLocks noGrp="1"/>
          </p:cNvSpPr>
          <p:nvPr>
            <p:ph type="body" idx="3"/>
          </p:nvPr>
        </p:nvSpPr>
        <p:spPr>
          <a:xfrm>
            <a:off x="5413376" y="1852610"/>
            <a:ext cx="4545016" cy="908054"/>
          </a:xfrm>
        </p:spPr>
        <p:txBody>
          <a:bodyPr anchor="b"/>
          <a:lstStyle>
            <a:lvl1pPr>
              <a:defRPr sz="2400" b="1"/>
            </a:lvl1pPr>
          </a:lstStyle>
          <a:p>
            <a:pPr lvl="0"/>
            <a:r>
              <a:rPr lang="en-US"/>
              <a:t>Edit Master text styles</a:t>
            </a:r>
          </a:p>
        </p:txBody>
      </p:sp>
      <p:sp>
        <p:nvSpPr>
          <p:cNvPr id="6" name="Content Placeholder 5"/>
          <p:cNvSpPr txBox="1">
            <a:spLocks noGrp="1"/>
          </p:cNvSpPr>
          <p:nvPr>
            <p:ph idx="4"/>
          </p:nvPr>
        </p:nvSpPr>
        <p:spPr>
          <a:xfrm>
            <a:off x="5413376" y="2760665"/>
            <a:ext cx="454501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txBox="1">
            <a:spLocks noGrp="1"/>
          </p:cNvSpPr>
          <p:nvPr>
            <p:ph type="sldNum" sz="quarter" idx="8"/>
          </p:nvPr>
        </p:nvSpPr>
        <p:spPr/>
        <p:txBody>
          <a:bodyPr/>
          <a:lstStyle>
            <a:lvl1pPr>
              <a:defRPr/>
            </a:lvl1pPr>
          </a:lstStyle>
          <a:p>
            <a:pPr lvl="0"/>
            <a:fld id="{22596F04-4EF4-4471-9151-E152BE7FCE29}" type="slidenum">
              <a:t>‹#›</a:t>
            </a:fld>
            <a:endParaRPr lang="en-US"/>
          </a:p>
        </p:txBody>
      </p:sp>
    </p:spTree>
    <p:extLst>
      <p:ext uri="{BB962C8B-B14F-4D97-AF65-F5344CB8AC3E}">
        <p14:creationId xmlns:p14="http://schemas.microsoft.com/office/powerpoint/2010/main" val="37051747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403222"/>
            <a:ext cx="9221788" cy="1460497"/>
          </a:xfrm>
        </p:spPr>
        <p:txBody>
          <a:bodyPr/>
          <a:lstStyle>
            <a:lvl1pPr>
              <a:defRPr/>
            </a:lvl1pPr>
          </a:lstStyle>
          <a:p>
            <a:pPr lvl="0"/>
            <a:r>
              <a:rPr lang="en-US"/>
              <a:t>Click to edit Master title style</a:t>
            </a:r>
            <a:endParaRPr lang="en-GB"/>
          </a:p>
        </p:txBody>
      </p:sp>
      <p:sp>
        <p:nvSpPr>
          <p:cNvPr id="3" name="Text Placeholder 2"/>
          <p:cNvSpPr txBox="1">
            <a:spLocks noGrp="1"/>
          </p:cNvSpPr>
          <p:nvPr>
            <p:ph type="body" idx="1"/>
          </p:nvPr>
        </p:nvSpPr>
        <p:spPr>
          <a:xfrm>
            <a:off x="736604" y="1852610"/>
            <a:ext cx="4522786" cy="908054"/>
          </a:xfrm>
        </p:spPr>
        <p:txBody>
          <a:bodyPr anchor="b"/>
          <a:lstStyle>
            <a:lvl1pPr>
              <a:defRPr sz="2400" b="1"/>
            </a:lvl1pPr>
          </a:lstStyle>
          <a:p>
            <a:pPr lvl="0"/>
            <a:r>
              <a:rPr lang="en-US"/>
              <a:t>Edit Master text styles</a:t>
            </a:r>
          </a:p>
        </p:txBody>
      </p:sp>
      <p:sp>
        <p:nvSpPr>
          <p:cNvPr id="4" name="Content Placeholder 3"/>
          <p:cNvSpPr txBox="1">
            <a:spLocks noGrp="1"/>
          </p:cNvSpPr>
          <p:nvPr>
            <p:ph idx="2"/>
          </p:nvPr>
        </p:nvSpPr>
        <p:spPr>
          <a:xfrm>
            <a:off x="736604" y="2760665"/>
            <a:ext cx="452278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txBox="1">
            <a:spLocks noGrp="1"/>
          </p:cNvSpPr>
          <p:nvPr>
            <p:ph type="body" idx="3"/>
          </p:nvPr>
        </p:nvSpPr>
        <p:spPr>
          <a:xfrm>
            <a:off x="5413376" y="1852610"/>
            <a:ext cx="4545016" cy="908054"/>
          </a:xfrm>
        </p:spPr>
        <p:txBody>
          <a:bodyPr anchor="b"/>
          <a:lstStyle>
            <a:lvl1pPr>
              <a:defRPr sz="2400" b="1"/>
            </a:lvl1pPr>
          </a:lstStyle>
          <a:p>
            <a:pPr lvl="0"/>
            <a:r>
              <a:rPr lang="en-US"/>
              <a:t>Edit Master text styles</a:t>
            </a:r>
          </a:p>
        </p:txBody>
      </p:sp>
      <p:sp>
        <p:nvSpPr>
          <p:cNvPr id="6" name="Content Placeholder 5"/>
          <p:cNvSpPr txBox="1">
            <a:spLocks noGrp="1"/>
          </p:cNvSpPr>
          <p:nvPr>
            <p:ph idx="4"/>
          </p:nvPr>
        </p:nvSpPr>
        <p:spPr>
          <a:xfrm>
            <a:off x="5413376" y="2760665"/>
            <a:ext cx="454501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212501926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Slide Number Placeholder 2"/>
          <p:cNvSpPr txBox="1">
            <a:spLocks noGrp="1"/>
          </p:cNvSpPr>
          <p:nvPr>
            <p:ph type="sldNum" sz="quarter" idx="8"/>
          </p:nvPr>
        </p:nvSpPr>
        <p:spPr/>
        <p:txBody>
          <a:bodyPr/>
          <a:lstStyle>
            <a:lvl1pPr>
              <a:defRPr/>
            </a:lvl1pPr>
          </a:lstStyle>
          <a:p>
            <a:pPr lvl="0"/>
            <a:fld id="{3B8301A1-34DC-4639-B01D-940CDCD947B5}" type="slidenum">
              <a:t>‹#›</a:t>
            </a:fld>
            <a:endParaRPr lang="en-US"/>
          </a:p>
        </p:txBody>
      </p:sp>
    </p:spTree>
    <p:extLst>
      <p:ext uri="{BB962C8B-B14F-4D97-AF65-F5344CB8AC3E}">
        <p14:creationId xmlns:p14="http://schemas.microsoft.com/office/powerpoint/2010/main" val="186172438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noGrp="1"/>
          </p:cNvSpPr>
          <p:nvPr>
            <p:ph type="sldNum" sz="quarter" idx="8"/>
          </p:nvPr>
        </p:nvSpPr>
        <p:spPr/>
        <p:txBody>
          <a:bodyPr/>
          <a:lstStyle>
            <a:lvl1pPr>
              <a:defRPr/>
            </a:lvl1pPr>
          </a:lstStyle>
          <a:p>
            <a:pPr lvl="0"/>
            <a:fld id="{95F6E7C5-344F-4DD7-9514-A963F2A40739}" type="slidenum">
              <a:t>‹#›</a:t>
            </a:fld>
            <a:endParaRPr lang="en-US"/>
          </a:p>
        </p:txBody>
      </p:sp>
    </p:spTree>
    <p:extLst>
      <p:ext uri="{BB962C8B-B14F-4D97-AF65-F5344CB8AC3E}">
        <p14:creationId xmlns:p14="http://schemas.microsoft.com/office/powerpoint/2010/main" val="1443006637"/>
      </p:ext>
    </p:extLst>
  </p:cSld>
  <p:clrMapOvr>
    <a:masterClrMapping/>
  </p:clrMapOvr>
  <p:hf sldNum="0" hdr="0" ftr="0" dt="0"/>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Content Placeholder 2"/>
          <p:cNvSpPr txBox="1">
            <a:spLocks noGrp="1"/>
          </p:cNvSpPr>
          <p:nvPr>
            <p:ph idx="1"/>
          </p:nvPr>
        </p:nvSpPr>
        <p:spPr>
          <a:xfrm>
            <a:off x="4545016" y="1089022"/>
            <a:ext cx="5413376" cy="5372100"/>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
        <p:nvSpPr>
          <p:cNvPr id="5" name="Slide Number Placeholder 4"/>
          <p:cNvSpPr txBox="1">
            <a:spLocks noGrp="1"/>
          </p:cNvSpPr>
          <p:nvPr>
            <p:ph type="sldNum" sz="quarter" idx="8"/>
          </p:nvPr>
        </p:nvSpPr>
        <p:spPr/>
        <p:txBody>
          <a:bodyPr/>
          <a:lstStyle>
            <a:lvl1pPr>
              <a:defRPr/>
            </a:lvl1pPr>
          </a:lstStyle>
          <a:p>
            <a:pPr lvl="0"/>
            <a:fld id="{83E675EE-EBA2-4011-A7C1-C361D26B76D0}" type="slidenum">
              <a:t>‹#›</a:t>
            </a:fld>
            <a:endParaRPr lang="en-US"/>
          </a:p>
        </p:txBody>
      </p:sp>
    </p:spTree>
    <p:extLst>
      <p:ext uri="{BB962C8B-B14F-4D97-AF65-F5344CB8AC3E}">
        <p14:creationId xmlns:p14="http://schemas.microsoft.com/office/powerpoint/2010/main" val="389096441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Picture Placeholder 2"/>
          <p:cNvSpPr txBox="1">
            <a:spLocks noGrp="1"/>
          </p:cNvSpPr>
          <p:nvPr>
            <p:ph type="pic" idx="1"/>
          </p:nvPr>
        </p:nvSpPr>
        <p:spPr>
          <a:xfrm>
            <a:off x="4545016" y="1089022"/>
            <a:ext cx="5413376" cy="5372100"/>
          </a:xfrm>
        </p:spPr>
        <p:txBody>
          <a:bodyPr/>
          <a:lstStyle>
            <a:lvl1pPr>
              <a:defRPr lang="en-GB" sz="3200"/>
            </a:lvl1pPr>
          </a:lstStyle>
          <a:p>
            <a:pPr lvl="0"/>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
        <p:nvSpPr>
          <p:cNvPr id="5" name="Slide Number Placeholder 4"/>
          <p:cNvSpPr txBox="1">
            <a:spLocks noGrp="1"/>
          </p:cNvSpPr>
          <p:nvPr>
            <p:ph type="sldNum" sz="quarter" idx="8"/>
          </p:nvPr>
        </p:nvSpPr>
        <p:spPr/>
        <p:txBody>
          <a:bodyPr/>
          <a:lstStyle>
            <a:lvl1pPr>
              <a:defRPr/>
            </a:lvl1pPr>
          </a:lstStyle>
          <a:p>
            <a:pPr lvl="0"/>
            <a:fld id="{B93E0DF8-D848-4221-9A7F-28CE8A61669B}" type="slidenum">
              <a:t>‹#›</a:t>
            </a:fld>
            <a:endParaRPr lang="en-US"/>
          </a:p>
        </p:txBody>
      </p:sp>
    </p:spTree>
    <p:extLst>
      <p:ext uri="{BB962C8B-B14F-4D97-AF65-F5344CB8AC3E}">
        <p14:creationId xmlns:p14="http://schemas.microsoft.com/office/powerpoint/2010/main" val="3389018779"/>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7CF2F4F1-A8A6-4809-AA8C-EDE0F491C05B}" type="slidenum">
              <a:t>‹#›</a:t>
            </a:fld>
            <a:endParaRPr lang="en-US"/>
          </a:p>
        </p:txBody>
      </p:sp>
    </p:spTree>
    <p:extLst>
      <p:ext uri="{BB962C8B-B14F-4D97-AF65-F5344CB8AC3E}">
        <p14:creationId xmlns:p14="http://schemas.microsoft.com/office/powerpoint/2010/main" val="15396025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3287716" y="500067"/>
            <a:ext cx="896934" cy="5006970"/>
          </a:xfrm>
        </p:spPr>
        <p:txBody>
          <a:bodyPr vert="eaVert"/>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a:xfrm>
            <a:off x="595310" y="500067"/>
            <a:ext cx="2540002" cy="5006970"/>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DF490B13-4A4D-48D1-AFB3-C8BECEE45476}" type="slidenum">
              <a:t>‹#›</a:t>
            </a:fld>
            <a:endParaRPr lang="en-US"/>
          </a:p>
        </p:txBody>
      </p:sp>
    </p:spTree>
    <p:extLst>
      <p:ext uri="{BB962C8B-B14F-4D97-AF65-F5344CB8AC3E}">
        <p14:creationId xmlns:p14="http://schemas.microsoft.com/office/powerpoint/2010/main" val="229610901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txBox="1">
            <a:spLocks noGrp="1"/>
          </p:cNvSpPr>
          <p:nvPr>
            <p:ph type="ctrTitle"/>
          </p:nvPr>
        </p:nvSpPr>
        <p:spPr>
          <a:xfrm>
            <a:off x="1336679" y="1236661"/>
            <a:ext cx="8018465" cy="2632072"/>
          </a:xfrm>
        </p:spPr>
        <p:txBody>
          <a:bodyPr anchor="b" anchorCtr="1"/>
          <a:lstStyle>
            <a:lvl1pPr algn="ctr">
              <a:defRPr sz="6000"/>
            </a:lvl1pPr>
          </a:lstStyle>
          <a:p>
            <a:pPr lvl="0"/>
            <a:r>
              <a:rPr lang="en-US"/>
              <a:t>Click to edit Master title style</a:t>
            </a:r>
            <a:endParaRPr lang="en-GB"/>
          </a:p>
        </p:txBody>
      </p:sp>
      <p:sp>
        <p:nvSpPr>
          <p:cNvPr id="3" name="Subtitle 2"/>
          <p:cNvSpPr txBox="1">
            <a:spLocks noGrp="1"/>
          </p:cNvSpPr>
          <p:nvPr>
            <p:ph type="subTitle" idx="1"/>
          </p:nvPr>
        </p:nvSpPr>
        <p:spPr>
          <a:xfrm>
            <a:off x="1336679" y="3970333"/>
            <a:ext cx="8018465" cy="1825627"/>
          </a:xfrm>
        </p:spPr>
        <p:txBody>
          <a:bodyPr anchorCtr="1"/>
          <a:lstStyle>
            <a:lvl1pPr algn="ctr">
              <a:defRPr sz="2400"/>
            </a:lvl1pPr>
          </a:lstStyle>
          <a:p>
            <a:pPr lvl="0"/>
            <a:r>
              <a:rPr lang="en-US"/>
              <a:t>Click to edit Master subtitle style</a:t>
            </a:r>
            <a:endParaRPr lang="en-GB"/>
          </a:p>
        </p:txBody>
      </p:sp>
      <p:sp>
        <p:nvSpPr>
          <p:cNvPr id="4" name="Slide Number Placeholder 3"/>
          <p:cNvSpPr txBox="1">
            <a:spLocks noGrp="1"/>
          </p:cNvSpPr>
          <p:nvPr>
            <p:ph type="sldNum" sz="quarter" idx="8"/>
          </p:nvPr>
        </p:nvSpPr>
        <p:spPr/>
        <p:txBody>
          <a:bodyPr/>
          <a:lstStyle>
            <a:lvl1pPr>
              <a:defRPr/>
            </a:lvl1pPr>
          </a:lstStyle>
          <a:p>
            <a:pPr lvl="0"/>
            <a:fld id="{62294796-83FE-4D77-8943-123A409FE340}" type="slidenum">
              <a:t>‹#›</a:t>
            </a:fld>
            <a:endParaRPr lang="en-US"/>
          </a:p>
        </p:txBody>
      </p:sp>
    </p:spTree>
    <p:extLst>
      <p:ext uri="{BB962C8B-B14F-4D97-AF65-F5344CB8AC3E}">
        <p14:creationId xmlns:p14="http://schemas.microsoft.com/office/powerpoint/2010/main" val="39971910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081EEBD0-C3C0-4DF5-84E0-A80EC62F81FA}" type="slidenum">
              <a:t>‹#›</a:t>
            </a:fld>
            <a:endParaRPr lang="en-US"/>
          </a:p>
        </p:txBody>
      </p:sp>
    </p:spTree>
    <p:extLst>
      <p:ext uri="{BB962C8B-B14F-4D97-AF65-F5344CB8AC3E}">
        <p14:creationId xmlns:p14="http://schemas.microsoft.com/office/powerpoint/2010/main" val="3920570713"/>
      </p:ext>
    </p:extLst>
  </p:cSld>
  <p:clrMapOvr>
    <a:masterClrMapping/>
  </p:clrMapOvr>
  <p:hf sldNum="0" hdr="0" ftr="0" dt="0"/>
</p:sldLayout>
</file>

<file path=ppt/slideLayouts/slideLayout58.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txBox="1">
            <a:spLocks noGrp="1"/>
          </p:cNvSpPr>
          <p:nvPr>
            <p:ph type="title"/>
          </p:nvPr>
        </p:nvSpPr>
        <p:spPr>
          <a:xfrm>
            <a:off x="730248" y="1884358"/>
            <a:ext cx="9220196" cy="3144841"/>
          </a:xfrm>
        </p:spPr>
        <p:txBody>
          <a:bodyPr anchor="b"/>
          <a:lstStyle>
            <a:lvl1pPr>
              <a:defRPr sz="6000"/>
            </a:lvl1pPr>
          </a:lstStyle>
          <a:p>
            <a:pPr lvl="0"/>
            <a:r>
              <a:rPr lang="en-US"/>
              <a:t>Click to edit Master title style</a:t>
            </a:r>
            <a:endParaRPr lang="en-GB"/>
          </a:p>
        </p:txBody>
      </p:sp>
      <p:sp>
        <p:nvSpPr>
          <p:cNvPr id="3" name="Text Placeholder 2"/>
          <p:cNvSpPr txBox="1">
            <a:spLocks noGrp="1"/>
          </p:cNvSpPr>
          <p:nvPr>
            <p:ph type="body" idx="1"/>
          </p:nvPr>
        </p:nvSpPr>
        <p:spPr>
          <a:xfrm>
            <a:off x="730248" y="5059366"/>
            <a:ext cx="9220196" cy="1652585"/>
          </a:xfrm>
        </p:spPr>
        <p:txBody>
          <a:bodyPr/>
          <a:lstStyle>
            <a:lvl1pPr>
              <a:defRPr sz="2400">
                <a:solidFill>
                  <a:srgbClr val="898989"/>
                </a:solidFill>
              </a:defRPr>
            </a:lvl1pPr>
          </a:lstStyle>
          <a:p>
            <a:pPr lvl="0"/>
            <a:r>
              <a:rPr lang="en-US"/>
              <a:t>Edit Master text styles</a:t>
            </a:r>
          </a:p>
        </p:txBody>
      </p:sp>
      <p:sp>
        <p:nvSpPr>
          <p:cNvPr id="4" name="Slide Number Placeholder 3"/>
          <p:cNvSpPr txBox="1">
            <a:spLocks noGrp="1"/>
          </p:cNvSpPr>
          <p:nvPr>
            <p:ph type="sldNum" sz="quarter" idx="8"/>
          </p:nvPr>
        </p:nvSpPr>
        <p:spPr/>
        <p:txBody>
          <a:bodyPr/>
          <a:lstStyle>
            <a:lvl1pPr>
              <a:defRPr/>
            </a:lvl1pPr>
          </a:lstStyle>
          <a:p>
            <a:pPr lvl="0"/>
            <a:fld id="{E69D27A0-2E72-4EF1-B735-B80942F47C39}" type="slidenum">
              <a:t>‹#›</a:t>
            </a:fld>
            <a:endParaRPr lang="en-US"/>
          </a:p>
        </p:txBody>
      </p:sp>
    </p:spTree>
    <p:extLst>
      <p:ext uri="{BB962C8B-B14F-4D97-AF65-F5344CB8AC3E}">
        <p14:creationId xmlns:p14="http://schemas.microsoft.com/office/powerpoint/2010/main" val="346813399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a:xfrm>
            <a:off x="4545016" y="500067"/>
            <a:ext cx="2630491" cy="5008561"/>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txBox="1">
            <a:spLocks noGrp="1"/>
          </p:cNvSpPr>
          <p:nvPr>
            <p:ph idx="2"/>
          </p:nvPr>
        </p:nvSpPr>
        <p:spPr>
          <a:xfrm>
            <a:off x="7327901" y="500067"/>
            <a:ext cx="2630491" cy="5008561"/>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p:cNvSpPr txBox="1">
            <a:spLocks noGrp="1"/>
          </p:cNvSpPr>
          <p:nvPr>
            <p:ph type="sldNum" sz="quarter" idx="8"/>
          </p:nvPr>
        </p:nvSpPr>
        <p:spPr/>
        <p:txBody>
          <a:bodyPr/>
          <a:lstStyle>
            <a:lvl1pPr>
              <a:defRPr/>
            </a:lvl1pPr>
          </a:lstStyle>
          <a:p>
            <a:pPr lvl="0"/>
            <a:fld id="{24623001-DEEA-4F93-9D9E-74000179A7D5}" type="slidenum">
              <a:t>‹#›</a:t>
            </a:fld>
            <a:endParaRPr lang="en-US"/>
          </a:p>
        </p:txBody>
      </p:sp>
    </p:spTree>
    <p:extLst>
      <p:ext uri="{BB962C8B-B14F-4D97-AF65-F5344CB8AC3E}">
        <p14:creationId xmlns:p14="http://schemas.microsoft.com/office/powerpoint/2010/main" val="30258546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Tree>
    <p:extLst>
      <p:ext uri="{BB962C8B-B14F-4D97-AF65-F5344CB8AC3E}">
        <p14:creationId xmlns:p14="http://schemas.microsoft.com/office/powerpoint/2010/main" val="3147646422"/>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403222"/>
            <a:ext cx="9221788" cy="1460497"/>
          </a:xfrm>
        </p:spPr>
        <p:txBody>
          <a:bodyPr/>
          <a:lstStyle>
            <a:lvl1pPr>
              <a:defRPr/>
            </a:lvl1pPr>
          </a:lstStyle>
          <a:p>
            <a:pPr lvl="0"/>
            <a:r>
              <a:rPr lang="en-US"/>
              <a:t>Click to edit Master title style</a:t>
            </a:r>
            <a:endParaRPr lang="en-GB"/>
          </a:p>
        </p:txBody>
      </p:sp>
      <p:sp>
        <p:nvSpPr>
          <p:cNvPr id="3" name="Text Placeholder 2"/>
          <p:cNvSpPr txBox="1">
            <a:spLocks noGrp="1"/>
          </p:cNvSpPr>
          <p:nvPr>
            <p:ph type="body" idx="1"/>
          </p:nvPr>
        </p:nvSpPr>
        <p:spPr>
          <a:xfrm>
            <a:off x="736604" y="1852610"/>
            <a:ext cx="4522786" cy="908054"/>
          </a:xfrm>
        </p:spPr>
        <p:txBody>
          <a:bodyPr anchor="b"/>
          <a:lstStyle>
            <a:lvl1pPr>
              <a:defRPr sz="2400" b="1"/>
            </a:lvl1pPr>
          </a:lstStyle>
          <a:p>
            <a:pPr lvl="0"/>
            <a:r>
              <a:rPr lang="en-US"/>
              <a:t>Edit Master text styles</a:t>
            </a:r>
          </a:p>
        </p:txBody>
      </p:sp>
      <p:sp>
        <p:nvSpPr>
          <p:cNvPr id="4" name="Content Placeholder 3"/>
          <p:cNvSpPr txBox="1">
            <a:spLocks noGrp="1"/>
          </p:cNvSpPr>
          <p:nvPr>
            <p:ph idx="2"/>
          </p:nvPr>
        </p:nvSpPr>
        <p:spPr>
          <a:xfrm>
            <a:off x="736604" y="2760665"/>
            <a:ext cx="452278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txBox="1">
            <a:spLocks noGrp="1"/>
          </p:cNvSpPr>
          <p:nvPr>
            <p:ph type="body" idx="3"/>
          </p:nvPr>
        </p:nvSpPr>
        <p:spPr>
          <a:xfrm>
            <a:off x="5413376" y="1852610"/>
            <a:ext cx="4545016" cy="908054"/>
          </a:xfrm>
        </p:spPr>
        <p:txBody>
          <a:bodyPr anchor="b"/>
          <a:lstStyle>
            <a:lvl1pPr>
              <a:defRPr sz="2400" b="1"/>
            </a:lvl1pPr>
          </a:lstStyle>
          <a:p>
            <a:pPr lvl="0"/>
            <a:r>
              <a:rPr lang="en-US"/>
              <a:t>Edit Master text styles</a:t>
            </a:r>
          </a:p>
        </p:txBody>
      </p:sp>
      <p:sp>
        <p:nvSpPr>
          <p:cNvPr id="6" name="Content Placeholder 5"/>
          <p:cNvSpPr txBox="1">
            <a:spLocks noGrp="1"/>
          </p:cNvSpPr>
          <p:nvPr>
            <p:ph idx="4"/>
          </p:nvPr>
        </p:nvSpPr>
        <p:spPr>
          <a:xfrm>
            <a:off x="5413376" y="2760665"/>
            <a:ext cx="454501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txBox="1">
            <a:spLocks noGrp="1"/>
          </p:cNvSpPr>
          <p:nvPr>
            <p:ph type="sldNum" sz="quarter" idx="8"/>
          </p:nvPr>
        </p:nvSpPr>
        <p:spPr/>
        <p:txBody>
          <a:bodyPr/>
          <a:lstStyle>
            <a:lvl1pPr>
              <a:defRPr/>
            </a:lvl1pPr>
          </a:lstStyle>
          <a:p>
            <a:pPr lvl="0"/>
            <a:fld id="{0B2919CB-573E-4A5A-B9D0-86E714715BED}" type="slidenum">
              <a:t>‹#›</a:t>
            </a:fld>
            <a:endParaRPr lang="en-US"/>
          </a:p>
        </p:txBody>
      </p:sp>
    </p:spTree>
    <p:extLst>
      <p:ext uri="{BB962C8B-B14F-4D97-AF65-F5344CB8AC3E}">
        <p14:creationId xmlns:p14="http://schemas.microsoft.com/office/powerpoint/2010/main" val="19985088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Slide Number Placeholder 2"/>
          <p:cNvSpPr txBox="1">
            <a:spLocks noGrp="1"/>
          </p:cNvSpPr>
          <p:nvPr>
            <p:ph type="sldNum" sz="quarter" idx="8"/>
          </p:nvPr>
        </p:nvSpPr>
        <p:spPr/>
        <p:txBody>
          <a:bodyPr/>
          <a:lstStyle>
            <a:lvl1pPr>
              <a:defRPr/>
            </a:lvl1pPr>
          </a:lstStyle>
          <a:p>
            <a:pPr lvl="0"/>
            <a:fld id="{BC775380-1BC6-4ADC-A57D-19859CCAEA25}" type="slidenum">
              <a:t>‹#›</a:t>
            </a:fld>
            <a:endParaRPr lang="en-US"/>
          </a:p>
        </p:txBody>
      </p:sp>
    </p:spTree>
    <p:extLst>
      <p:ext uri="{BB962C8B-B14F-4D97-AF65-F5344CB8AC3E}">
        <p14:creationId xmlns:p14="http://schemas.microsoft.com/office/powerpoint/2010/main" val="114183851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noGrp="1"/>
          </p:cNvSpPr>
          <p:nvPr>
            <p:ph type="sldNum" sz="quarter" idx="8"/>
          </p:nvPr>
        </p:nvSpPr>
        <p:spPr/>
        <p:txBody>
          <a:bodyPr/>
          <a:lstStyle>
            <a:lvl1pPr>
              <a:defRPr/>
            </a:lvl1pPr>
          </a:lstStyle>
          <a:p>
            <a:pPr lvl="0"/>
            <a:fld id="{2F7D530E-9500-4EFF-8EAB-02524285E98A}" type="slidenum">
              <a:t>‹#›</a:t>
            </a:fld>
            <a:endParaRPr lang="en-US"/>
          </a:p>
        </p:txBody>
      </p:sp>
    </p:spTree>
    <p:extLst>
      <p:ext uri="{BB962C8B-B14F-4D97-AF65-F5344CB8AC3E}">
        <p14:creationId xmlns:p14="http://schemas.microsoft.com/office/powerpoint/2010/main" val="4055561764"/>
      </p:ext>
    </p:extLst>
  </p:cSld>
  <p:clrMapOvr>
    <a:masterClrMapping/>
  </p:clrMapOvr>
  <p:hf sldNum="0" hdr="0" ftr="0" dt="0"/>
</p:sldLayout>
</file>

<file path=ppt/slideLayouts/slideLayout63.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Content Placeholder 2"/>
          <p:cNvSpPr txBox="1">
            <a:spLocks noGrp="1"/>
          </p:cNvSpPr>
          <p:nvPr>
            <p:ph idx="1"/>
          </p:nvPr>
        </p:nvSpPr>
        <p:spPr>
          <a:xfrm>
            <a:off x="4545016" y="1089022"/>
            <a:ext cx="5413376" cy="5372100"/>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
        <p:nvSpPr>
          <p:cNvPr id="5" name="Slide Number Placeholder 4"/>
          <p:cNvSpPr txBox="1">
            <a:spLocks noGrp="1"/>
          </p:cNvSpPr>
          <p:nvPr>
            <p:ph type="sldNum" sz="quarter" idx="8"/>
          </p:nvPr>
        </p:nvSpPr>
        <p:spPr/>
        <p:txBody>
          <a:bodyPr/>
          <a:lstStyle>
            <a:lvl1pPr>
              <a:defRPr/>
            </a:lvl1pPr>
          </a:lstStyle>
          <a:p>
            <a:pPr lvl="0"/>
            <a:fld id="{CB63B913-7D23-4B40-98E8-D78EE335B133}" type="slidenum">
              <a:t>‹#›</a:t>
            </a:fld>
            <a:endParaRPr lang="en-US"/>
          </a:p>
        </p:txBody>
      </p:sp>
    </p:spTree>
    <p:extLst>
      <p:ext uri="{BB962C8B-B14F-4D97-AF65-F5344CB8AC3E}">
        <p14:creationId xmlns:p14="http://schemas.microsoft.com/office/powerpoint/2010/main" val="165011033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Picture Placeholder 2"/>
          <p:cNvSpPr txBox="1">
            <a:spLocks noGrp="1"/>
          </p:cNvSpPr>
          <p:nvPr>
            <p:ph type="pic" idx="1"/>
          </p:nvPr>
        </p:nvSpPr>
        <p:spPr>
          <a:xfrm>
            <a:off x="4545016" y="1089022"/>
            <a:ext cx="5413376" cy="5372100"/>
          </a:xfrm>
        </p:spPr>
        <p:txBody>
          <a:bodyPr/>
          <a:lstStyle>
            <a:lvl1pPr>
              <a:defRPr lang="en-GB" sz="3200"/>
            </a:lvl1pPr>
          </a:lstStyle>
          <a:p>
            <a:pPr lvl="0"/>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
        <p:nvSpPr>
          <p:cNvPr id="5" name="Slide Number Placeholder 4"/>
          <p:cNvSpPr txBox="1">
            <a:spLocks noGrp="1"/>
          </p:cNvSpPr>
          <p:nvPr>
            <p:ph type="sldNum" sz="quarter" idx="8"/>
          </p:nvPr>
        </p:nvSpPr>
        <p:spPr/>
        <p:txBody>
          <a:bodyPr/>
          <a:lstStyle>
            <a:lvl1pPr>
              <a:defRPr/>
            </a:lvl1pPr>
          </a:lstStyle>
          <a:p>
            <a:pPr lvl="0"/>
            <a:fld id="{72C306AD-9647-4E1B-A452-A44ED56C19AD}" type="slidenum">
              <a:t>‹#›</a:t>
            </a:fld>
            <a:endParaRPr lang="en-US"/>
          </a:p>
        </p:txBody>
      </p:sp>
    </p:spTree>
    <p:extLst>
      <p:ext uri="{BB962C8B-B14F-4D97-AF65-F5344CB8AC3E}">
        <p14:creationId xmlns:p14="http://schemas.microsoft.com/office/powerpoint/2010/main" val="3682030174"/>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1F0A5B26-53BA-45A6-BACF-9774C24ED781}" type="slidenum">
              <a:t>‹#›</a:t>
            </a:fld>
            <a:endParaRPr lang="en-US"/>
          </a:p>
        </p:txBody>
      </p:sp>
    </p:spTree>
    <p:extLst>
      <p:ext uri="{BB962C8B-B14F-4D97-AF65-F5344CB8AC3E}">
        <p14:creationId xmlns:p14="http://schemas.microsoft.com/office/powerpoint/2010/main" val="243079199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7618415" y="500067"/>
            <a:ext cx="2339977" cy="5008561"/>
          </a:xfrm>
        </p:spPr>
        <p:txBody>
          <a:bodyPr vert="eaVert"/>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a:xfrm>
            <a:off x="595310" y="500067"/>
            <a:ext cx="6870701" cy="5008561"/>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77F7B969-72E7-483B-AE17-214938854111}" type="slidenum">
              <a:t>‹#›</a:t>
            </a:fld>
            <a:endParaRPr lang="en-US"/>
          </a:p>
        </p:txBody>
      </p:sp>
    </p:spTree>
    <p:extLst>
      <p:ext uri="{BB962C8B-B14F-4D97-AF65-F5344CB8AC3E}">
        <p14:creationId xmlns:p14="http://schemas.microsoft.com/office/powerpoint/2010/main" val="88789202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txBox="1">
            <a:spLocks noGrp="1"/>
          </p:cNvSpPr>
          <p:nvPr>
            <p:ph type="ctrTitle"/>
          </p:nvPr>
        </p:nvSpPr>
        <p:spPr>
          <a:xfrm>
            <a:off x="1336679" y="1236661"/>
            <a:ext cx="8018465" cy="2632072"/>
          </a:xfrm>
        </p:spPr>
        <p:txBody>
          <a:bodyPr anchor="b" anchorCtr="1"/>
          <a:lstStyle>
            <a:lvl1pPr algn="ctr">
              <a:defRPr sz="6000"/>
            </a:lvl1pPr>
          </a:lstStyle>
          <a:p>
            <a:pPr lvl="0"/>
            <a:r>
              <a:rPr lang="en-US"/>
              <a:t>Click to edit Master title style</a:t>
            </a:r>
            <a:endParaRPr lang="en-GB"/>
          </a:p>
        </p:txBody>
      </p:sp>
      <p:sp>
        <p:nvSpPr>
          <p:cNvPr id="3" name="Subtitle 2"/>
          <p:cNvSpPr txBox="1">
            <a:spLocks noGrp="1"/>
          </p:cNvSpPr>
          <p:nvPr>
            <p:ph type="subTitle" idx="1"/>
          </p:nvPr>
        </p:nvSpPr>
        <p:spPr>
          <a:xfrm>
            <a:off x="1336679" y="3970333"/>
            <a:ext cx="8018465" cy="1825627"/>
          </a:xfrm>
        </p:spPr>
        <p:txBody>
          <a:bodyPr anchorCtr="1"/>
          <a:lstStyle>
            <a:lvl1pPr algn="ctr">
              <a:defRPr sz="2400"/>
            </a:lvl1pPr>
          </a:lstStyle>
          <a:p>
            <a:pPr lvl="0"/>
            <a:r>
              <a:rPr lang="en-US"/>
              <a:t>Click to edit Master subtitle style</a:t>
            </a:r>
            <a:endParaRPr lang="en-GB"/>
          </a:p>
        </p:txBody>
      </p:sp>
      <p:sp>
        <p:nvSpPr>
          <p:cNvPr id="4" name="Slide Number Placeholder 3"/>
          <p:cNvSpPr txBox="1">
            <a:spLocks noGrp="1"/>
          </p:cNvSpPr>
          <p:nvPr>
            <p:ph type="sldNum" sz="quarter" idx="8"/>
          </p:nvPr>
        </p:nvSpPr>
        <p:spPr/>
        <p:txBody>
          <a:bodyPr/>
          <a:lstStyle>
            <a:lvl1pPr>
              <a:defRPr/>
            </a:lvl1pPr>
          </a:lstStyle>
          <a:p>
            <a:pPr lvl="0"/>
            <a:fld id="{5B043823-E6EB-4243-AAD7-74FC5A8EE081}" type="slidenum">
              <a:t>‹#›</a:t>
            </a:fld>
            <a:endParaRPr lang="en-US"/>
          </a:p>
        </p:txBody>
      </p:sp>
    </p:spTree>
    <p:extLst>
      <p:ext uri="{BB962C8B-B14F-4D97-AF65-F5344CB8AC3E}">
        <p14:creationId xmlns:p14="http://schemas.microsoft.com/office/powerpoint/2010/main" val="2844857230"/>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C1BC510F-D313-4399-87E4-24E401F769D3}" type="slidenum">
              <a:t>‹#›</a:t>
            </a:fld>
            <a:endParaRPr lang="en-US"/>
          </a:p>
        </p:txBody>
      </p:sp>
    </p:spTree>
    <p:extLst>
      <p:ext uri="{BB962C8B-B14F-4D97-AF65-F5344CB8AC3E}">
        <p14:creationId xmlns:p14="http://schemas.microsoft.com/office/powerpoint/2010/main" val="126012127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txBox="1">
            <a:spLocks noGrp="1"/>
          </p:cNvSpPr>
          <p:nvPr>
            <p:ph type="title"/>
          </p:nvPr>
        </p:nvSpPr>
        <p:spPr>
          <a:xfrm>
            <a:off x="730248" y="1884358"/>
            <a:ext cx="9220196" cy="3144841"/>
          </a:xfrm>
        </p:spPr>
        <p:txBody>
          <a:bodyPr anchor="b"/>
          <a:lstStyle>
            <a:lvl1pPr>
              <a:defRPr sz="6000"/>
            </a:lvl1pPr>
          </a:lstStyle>
          <a:p>
            <a:pPr lvl="0"/>
            <a:r>
              <a:rPr lang="en-US"/>
              <a:t>Click to edit Master title style</a:t>
            </a:r>
            <a:endParaRPr lang="en-GB"/>
          </a:p>
        </p:txBody>
      </p:sp>
      <p:sp>
        <p:nvSpPr>
          <p:cNvPr id="3" name="Text Placeholder 2"/>
          <p:cNvSpPr txBox="1">
            <a:spLocks noGrp="1"/>
          </p:cNvSpPr>
          <p:nvPr>
            <p:ph type="body" idx="1"/>
          </p:nvPr>
        </p:nvSpPr>
        <p:spPr>
          <a:xfrm>
            <a:off x="730248" y="5059366"/>
            <a:ext cx="9220196" cy="1652585"/>
          </a:xfrm>
        </p:spPr>
        <p:txBody>
          <a:bodyPr/>
          <a:lstStyle>
            <a:lvl1pPr>
              <a:defRPr sz="2400">
                <a:solidFill>
                  <a:srgbClr val="898989"/>
                </a:solidFill>
              </a:defRPr>
            </a:lvl1pPr>
          </a:lstStyle>
          <a:p>
            <a:pPr lvl="0"/>
            <a:r>
              <a:rPr lang="en-US"/>
              <a:t>Edit Master text styles</a:t>
            </a:r>
          </a:p>
        </p:txBody>
      </p:sp>
      <p:sp>
        <p:nvSpPr>
          <p:cNvPr id="4" name="Slide Number Placeholder 3"/>
          <p:cNvSpPr txBox="1">
            <a:spLocks noGrp="1"/>
          </p:cNvSpPr>
          <p:nvPr>
            <p:ph type="sldNum" sz="quarter" idx="8"/>
          </p:nvPr>
        </p:nvSpPr>
        <p:spPr/>
        <p:txBody>
          <a:bodyPr/>
          <a:lstStyle>
            <a:lvl1pPr>
              <a:defRPr/>
            </a:lvl1pPr>
          </a:lstStyle>
          <a:p>
            <a:pPr lvl="0"/>
            <a:fld id="{7CAEE716-788F-47C4-A2BC-F1D73BC2D4CC}" type="slidenum">
              <a:t>‹#›</a:t>
            </a:fld>
            <a:endParaRPr lang="en-US"/>
          </a:p>
        </p:txBody>
      </p:sp>
    </p:spTree>
    <p:extLst>
      <p:ext uri="{BB962C8B-B14F-4D97-AF65-F5344CB8AC3E}">
        <p14:creationId xmlns:p14="http://schemas.microsoft.com/office/powerpoint/2010/main" val="38616888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7569109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Content Placeholder 2"/>
          <p:cNvSpPr txBox="1">
            <a:spLocks noGrp="1"/>
          </p:cNvSpPr>
          <p:nvPr>
            <p:ph idx="1"/>
          </p:nvPr>
        </p:nvSpPr>
        <p:spPr>
          <a:xfrm>
            <a:off x="3200400" y="6637336"/>
            <a:ext cx="2944816" cy="4491039"/>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p:cNvSpPr txBox="1">
            <a:spLocks noGrp="1"/>
          </p:cNvSpPr>
          <p:nvPr>
            <p:ph idx="2"/>
          </p:nvPr>
        </p:nvSpPr>
        <p:spPr>
          <a:xfrm>
            <a:off x="6297609" y="6637336"/>
            <a:ext cx="2946397" cy="4491039"/>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Slide Number Placeholder 4"/>
          <p:cNvSpPr txBox="1">
            <a:spLocks noGrp="1"/>
          </p:cNvSpPr>
          <p:nvPr>
            <p:ph type="sldNum" sz="quarter" idx="8"/>
          </p:nvPr>
        </p:nvSpPr>
        <p:spPr/>
        <p:txBody>
          <a:bodyPr/>
          <a:lstStyle>
            <a:lvl1pPr>
              <a:defRPr/>
            </a:lvl1pPr>
          </a:lstStyle>
          <a:p>
            <a:pPr lvl="0"/>
            <a:fld id="{20EA1F1B-7A53-4A93-B486-B3AE373796C9}" type="slidenum">
              <a:t>‹#›</a:t>
            </a:fld>
            <a:endParaRPr lang="en-US"/>
          </a:p>
        </p:txBody>
      </p:sp>
    </p:spTree>
    <p:extLst>
      <p:ext uri="{BB962C8B-B14F-4D97-AF65-F5344CB8AC3E}">
        <p14:creationId xmlns:p14="http://schemas.microsoft.com/office/powerpoint/2010/main" val="1984672253"/>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403222"/>
            <a:ext cx="9221788" cy="1460497"/>
          </a:xfrm>
        </p:spPr>
        <p:txBody>
          <a:bodyPr/>
          <a:lstStyle>
            <a:lvl1pPr>
              <a:defRPr/>
            </a:lvl1pPr>
          </a:lstStyle>
          <a:p>
            <a:pPr lvl="0"/>
            <a:r>
              <a:rPr lang="en-US"/>
              <a:t>Click to edit Master title style</a:t>
            </a:r>
            <a:endParaRPr lang="en-GB"/>
          </a:p>
        </p:txBody>
      </p:sp>
      <p:sp>
        <p:nvSpPr>
          <p:cNvPr id="3" name="Text Placeholder 2"/>
          <p:cNvSpPr txBox="1">
            <a:spLocks noGrp="1"/>
          </p:cNvSpPr>
          <p:nvPr>
            <p:ph type="body" idx="1"/>
          </p:nvPr>
        </p:nvSpPr>
        <p:spPr>
          <a:xfrm>
            <a:off x="736604" y="1852610"/>
            <a:ext cx="4522786" cy="908054"/>
          </a:xfrm>
        </p:spPr>
        <p:txBody>
          <a:bodyPr anchor="b"/>
          <a:lstStyle>
            <a:lvl1pPr>
              <a:defRPr sz="2400" b="1"/>
            </a:lvl1pPr>
          </a:lstStyle>
          <a:p>
            <a:pPr lvl="0"/>
            <a:r>
              <a:rPr lang="en-US"/>
              <a:t>Edit Master text styles</a:t>
            </a:r>
          </a:p>
        </p:txBody>
      </p:sp>
      <p:sp>
        <p:nvSpPr>
          <p:cNvPr id="4" name="Content Placeholder 3"/>
          <p:cNvSpPr txBox="1">
            <a:spLocks noGrp="1"/>
          </p:cNvSpPr>
          <p:nvPr>
            <p:ph idx="2"/>
          </p:nvPr>
        </p:nvSpPr>
        <p:spPr>
          <a:xfrm>
            <a:off x="736604" y="2760665"/>
            <a:ext cx="452278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p:cNvSpPr txBox="1">
            <a:spLocks noGrp="1"/>
          </p:cNvSpPr>
          <p:nvPr>
            <p:ph type="body" idx="3"/>
          </p:nvPr>
        </p:nvSpPr>
        <p:spPr>
          <a:xfrm>
            <a:off x="5413376" y="1852610"/>
            <a:ext cx="4545016" cy="908054"/>
          </a:xfrm>
        </p:spPr>
        <p:txBody>
          <a:bodyPr anchor="b"/>
          <a:lstStyle>
            <a:lvl1pPr>
              <a:defRPr sz="2400" b="1"/>
            </a:lvl1pPr>
          </a:lstStyle>
          <a:p>
            <a:pPr lvl="0"/>
            <a:r>
              <a:rPr lang="en-US"/>
              <a:t>Edit Master text styles</a:t>
            </a:r>
          </a:p>
        </p:txBody>
      </p:sp>
      <p:sp>
        <p:nvSpPr>
          <p:cNvPr id="6" name="Content Placeholder 5"/>
          <p:cNvSpPr txBox="1">
            <a:spLocks noGrp="1"/>
          </p:cNvSpPr>
          <p:nvPr>
            <p:ph idx="4"/>
          </p:nvPr>
        </p:nvSpPr>
        <p:spPr>
          <a:xfrm>
            <a:off x="5413376" y="2760665"/>
            <a:ext cx="4545016" cy="4062414"/>
          </a:xfrm>
        </p:spPr>
        <p:txBody>
          <a:bodyPr/>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Slide Number Placeholder 6"/>
          <p:cNvSpPr txBox="1">
            <a:spLocks noGrp="1"/>
          </p:cNvSpPr>
          <p:nvPr>
            <p:ph type="sldNum" sz="quarter" idx="8"/>
          </p:nvPr>
        </p:nvSpPr>
        <p:spPr/>
        <p:txBody>
          <a:bodyPr/>
          <a:lstStyle>
            <a:lvl1pPr>
              <a:defRPr/>
            </a:lvl1pPr>
          </a:lstStyle>
          <a:p>
            <a:pPr lvl="0"/>
            <a:fld id="{B1588814-CACB-40C1-970F-8FF90744EACB}" type="slidenum">
              <a:t>‹#›</a:t>
            </a:fld>
            <a:endParaRPr lang="en-US"/>
          </a:p>
        </p:txBody>
      </p:sp>
    </p:spTree>
    <p:extLst>
      <p:ext uri="{BB962C8B-B14F-4D97-AF65-F5344CB8AC3E}">
        <p14:creationId xmlns:p14="http://schemas.microsoft.com/office/powerpoint/2010/main" val="51731050"/>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Slide Number Placeholder 2"/>
          <p:cNvSpPr txBox="1">
            <a:spLocks noGrp="1"/>
          </p:cNvSpPr>
          <p:nvPr>
            <p:ph type="sldNum" sz="quarter" idx="8"/>
          </p:nvPr>
        </p:nvSpPr>
        <p:spPr/>
        <p:txBody>
          <a:bodyPr/>
          <a:lstStyle>
            <a:lvl1pPr>
              <a:defRPr/>
            </a:lvl1pPr>
          </a:lstStyle>
          <a:p>
            <a:pPr lvl="0"/>
            <a:fld id="{E33922DE-5DF7-481F-A7C4-53D6D160819D}" type="slidenum">
              <a:t>‹#›</a:t>
            </a:fld>
            <a:endParaRPr lang="en-US"/>
          </a:p>
        </p:txBody>
      </p:sp>
    </p:spTree>
    <p:extLst>
      <p:ext uri="{BB962C8B-B14F-4D97-AF65-F5344CB8AC3E}">
        <p14:creationId xmlns:p14="http://schemas.microsoft.com/office/powerpoint/2010/main" val="1387786625"/>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Slide Number Placeholder 1"/>
          <p:cNvSpPr txBox="1">
            <a:spLocks noGrp="1"/>
          </p:cNvSpPr>
          <p:nvPr>
            <p:ph type="sldNum" sz="quarter" idx="8"/>
          </p:nvPr>
        </p:nvSpPr>
        <p:spPr/>
        <p:txBody>
          <a:bodyPr/>
          <a:lstStyle>
            <a:lvl1pPr>
              <a:defRPr/>
            </a:lvl1pPr>
          </a:lstStyle>
          <a:p>
            <a:pPr lvl="0"/>
            <a:fld id="{0E531917-5D37-4CEC-B5AC-0D35E8D8987A}" type="slidenum">
              <a:t>‹#›</a:t>
            </a:fld>
            <a:endParaRPr lang="en-US"/>
          </a:p>
        </p:txBody>
      </p:sp>
    </p:spTree>
    <p:extLst>
      <p:ext uri="{BB962C8B-B14F-4D97-AF65-F5344CB8AC3E}">
        <p14:creationId xmlns:p14="http://schemas.microsoft.com/office/powerpoint/2010/main" val="1312881762"/>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Content Placeholder 2"/>
          <p:cNvSpPr txBox="1">
            <a:spLocks noGrp="1"/>
          </p:cNvSpPr>
          <p:nvPr>
            <p:ph idx="1"/>
          </p:nvPr>
        </p:nvSpPr>
        <p:spPr>
          <a:xfrm>
            <a:off x="4545016" y="1089022"/>
            <a:ext cx="5413376" cy="5372100"/>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
        <p:nvSpPr>
          <p:cNvPr id="5" name="Slide Number Placeholder 4"/>
          <p:cNvSpPr txBox="1">
            <a:spLocks noGrp="1"/>
          </p:cNvSpPr>
          <p:nvPr>
            <p:ph type="sldNum" sz="quarter" idx="8"/>
          </p:nvPr>
        </p:nvSpPr>
        <p:spPr/>
        <p:txBody>
          <a:bodyPr/>
          <a:lstStyle>
            <a:lvl1pPr>
              <a:defRPr/>
            </a:lvl1pPr>
          </a:lstStyle>
          <a:p>
            <a:pPr lvl="0"/>
            <a:fld id="{6BB110F3-E36F-47CC-9B2A-39A5EB58B130}" type="slidenum">
              <a:t>‹#›</a:t>
            </a:fld>
            <a:endParaRPr lang="en-US"/>
          </a:p>
        </p:txBody>
      </p:sp>
    </p:spTree>
    <p:extLst>
      <p:ext uri="{BB962C8B-B14F-4D97-AF65-F5344CB8AC3E}">
        <p14:creationId xmlns:p14="http://schemas.microsoft.com/office/powerpoint/2010/main" val="4110183896"/>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Picture Placeholder 2"/>
          <p:cNvSpPr txBox="1">
            <a:spLocks noGrp="1"/>
          </p:cNvSpPr>
          <p:nvPr>
            <p:ph type="pic" idx="1"/>
          </p:nvPr>
        </p:nvSpPr>
        <p:spPr>
          <a:xfrm>
            <a:off x="4545016" y="1089022"/>
            <a:ext cx="5413376" cy="5372100"/>
          </a:xfrm>
        </p:spPr>
        <p:txBody>
          <a:bodyPr/>
          <a:lstStyle>
            <a:lvl1pPr>
              <a:defRPr lang="en-GB" sz="3200"/>
            </a:lvl1pPr>
          </a:lstStyle>
          <a:p>
            <a:pPr lvl="0"/>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
        <p:nvSpPr>
          <p:cNvPr id="5" name="Slide Number Placeholder 4"/>
          <p:cNvSpPr txBox="1">
            <a:spLocks noGrp="1"/>
          </p:cNvSpPr>
          <p:nvPr>
            <p:ph type="sldNum" sz="quarter" idx="8"/>
          </p:nvPr>
        </p:nvSpPr>
        <p:spPr/>
        <p:txBody>
          <a:bodyPr/>
          <a:lstStyle>
            <a:lvl1pPr>
              <a:defRPr/>
            </a:lvl1pPr>
          </a:lstStyle>
          <a:p>
            <a:pPr lvl="0"/>
            <a:fld id="{FF9C071C-AEDE-4FF1-A35D-6E912BAF4969}" type="slidenum">
              <a:t>‹#›</a:t>
            </a:fld>
            <a:endParaRPr lang="en-US"/>
          </a:p>
        </p:txBody>
      </p:sp>
    </p:spTree>
    <p:extLst>
      <p:ext uri="{BB962C8B-B14F-4D97-AF65-F5344CB8AC3E}">
        <p14:creationId xmlns:p14="http://schemas.microsoft.com/office/powerpoint/2010/main" val="407098323"/>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txBox="1">
            <a:spLocks noGrp="1"/>
          </p:cNvSpPr>
          <p:nvPr>
            <p:ph type="title"/>
          </p:nvPr>
        </p:nvSpPr>
        <p:spPr/>
        <p:txBody>
          <a:bodyPr/>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096100CF-E05F-4522-82F8-F7F63E3D3DDA}" type="slidenum">
              <a:t>‹#›</a:t>
            </a:fld>
            <a:endParaRPr lang="en-US"/>
          </a:p>
        </p:txBody>
      </p:sp>
    </p:spTree>
    <p:extLst>
      <p:ext uri="{BB962C8B-B14F-4D97-AF65-F5344CB8AC3E}">
        <p14:creationId xmlns:p14="http://schemas.microsoft.com/office/powerpoint/2010/main" val="1945318222"/>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txBox="1">
            <a:spLocks noGrp="1"/>
          </p:cNvSpPr>
          <p:nvPr>
            <p:ph type="title" orient="vert"/>
          </p:nvPr>
        </p:nvSpPr>
        <p:spPr>
          <a:xfrm>
            <a:off x="7612059" y="617540"/>
            <a:ext cx="2338385" cy="10510835"/>
          </a:xfrm>
        </p:spPr>
        <p:txBody>
          <a:bodyPr vert="eaVert"/>
          <a:lstStyle>
            <a:lvl1pPr>
              <a:defRPr/>
            </a:lvl1pPr>
          </a:lstStyle>
          <a:p>
            <a:pPr lvl="0"/>
            <a:r>
              <a:rPr lang="en-US"/>
              <a:t>Click to edit Master title style</a:t>
            </a:r>
            <a:endParaRPr lang="en-GB"/>
          </a:p>
        </p:txBody>
      </p:sp>
      <p:sp>
        <p:nvSpPr>
          <p:cNvPr id="3" name="Vertical Text Placeholder 2"/>
          <p:cNvSpPr txBox="1">
            <a:spLocks noGrp="1"/>
          </p:cNvSpPr>
          <p:nvPr>
            <p:ph type="body" orient="vert" idx="1"/>
          </p:nvPr>
        </p:nvSpPr>
        <p:spPr>
          <a:xfrm>
            <a:off x="592138" y="617540"/>
            <a:ext cx="6867528" cy="10510835"/>
          </a:xfrm>
        </p:spPr>
        <p:txBody>
          <a:bodyPr vert="eaVert"/>
          <a:lstStyle>
            <a:lvl1pPr>
              <a:defRPr/>
            </a:lvl1pPr>
            <a:lvl2pPr>
              <a:defRPr/>
            </a:lvl2pPr>
            <a:lvl3pPr>
              <a:defRPr/>
            </a:lvl3pPr>
            <a:lvl4pPr>
              <a:defRPr/>
            </a:lvl4pPr>
            <a:lvl5pPr>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Slide Number Placeholder 3"/>
          <p:cNvSpPr txBox="1">
            <a:spLocks noGrp="1"/>
          </p:cNvSpPr>
          <p:nvPr>
            <p:ph type="sldNum" sz="quarter" idx="8"/>
          </p:nvPr>
        </p:nvSpPr>
        <p:spPr/>
        <p:txBody>
          <a:bodyPr/>
          <a:lstStyle>
            <a:lvl1pPr>
              <a:defRPr/>
            </a:lvl1pPr>
          </a:lstStyle>
          <a:p>
            <a:pPr lvl="0"/>
            <a:fld id="{072CCE59-E4DE-4998-8A0D-000CB71C6F32}" type="slidenum">
              <a:t>‹#›</a:t>
            </a:fld>
            <a:endParaRPr lang="en-US"/>
          </a:p>
        </p:txBody>
      </p:sp>
    </p:spTree>
    <p:extLst>
      <p:ext uri="{BB962C8B-B14F-4D97-AF65-F5344CB8AC3E}">
        <p14:creationId xmlns:p14="http://schemas.microsoft.com/office/powerpoint/2010/main" val="30254151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Content Placeholder 2"/>
          <p:cNvSpPr txBox="1">
            <a:spLocks noGrp="1"/>
          </p:cNvSpPr>
          <p:nvPr>
            <p:ph idx="1"/>
          </p:nvPr>
        </p:nvSpPr>
        <p:spPr>
          <a:xfrm>
            <a:off x="4545016" y="1089022"/>
            <a:ext cx="5413376" cy="5372100"/>
          </a:xfrm>
        </p:spPr>
        <p:txBody>
          <a:bodyPr/>
          <a:lstStyle>
            <a:lvl1pPr>
              <a:defRPr sz="3200"/>
            </a:lvl1pPr>
            <a:lvl2pPr>
              <a:defRPr sz="2800"/>
            </a:lvl2pPr>
            <a:lvl3pPr>
              <a:defRPr sz="2400"/>
            </a:lvl3pPr>
            <a:lvl4pPr>
              <a:defRPr sz="2000"/>
            </a:lvl4pPr>
            <a:lvl5pPr>
              <a:defRPr sz="2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Tree>
    <p:extLst>
      <p:ext uri="{BB962C8B-B14F-4D97-AF65-F5344CB8AC3E}">
        <p14:creationId xmlns:p14="http://schemas.microsoft.com/office/powerpoint/2010/main" val="307744826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txBox="1">
            <a:spLocks noGrp="1"/>
          </p:cNvSpPr>
          <p:nvPr>
            <p:ph type="title"/>
          </p:nvPr>
        </p:nvSpPr>
        <p:spPr>
          <a:xfrm>
            <a:off x="736604" y="503240"/>
            <a:ext cx="3448046" cy="1765304"/>
          </a:xfrm>
        </p:spPr>
        <p:txBody>
          <a:bodyPr anchor="b"/>
          <a:lstStyle>
            <a:lvl1pPr>
              <a:defRPr sz="3200"/>
            </a:lvl1pPr>
          </a:lstStyle>
          <a:p>
            <a:pPr lvl="0"/>
            <a:r>
              <a:rPr lang="en-US"/>
              <a:t>Click to edit Master title style</a:t>
            </a:r>
            <a:endParaRPr lang="en-GB"/>
          </a:p>
        </p:txBody>
      </p:sp>
      <p:sp>
        <p:nvSpPr>
          <p:cNvPr id="3" name="Picture Placeholder 2"/>
          <p:cNvSpPr txBox="1">
            <a:spLocks noGrp="1"/>
          </p:cNvSpPr>
          <p:nvPr>
            <p:ph type="pic" idx="1"/>
          </p:nvPr>
        </p:nvSpPr>
        <p:spPr>
          <a:xfrm>
            <a:off x="4545016" y="1089022"/>
            <a:ext cx="5413376" cy="5372100"/>
          </a:xfrm>
        </p:spPr>
        <p:txBody>
          <a:bodyPr/>
          <a:lstStyle>
            <a:lvl1pPr>
              <a:defRPr lang="en-GB" sz="3200"/>
            </a:lvl1pPr>
          </a:lstStyle>
          <a:p>
            <a:pPr lvl="0"/>
            <a:endParaRPr lang="en-GB"/>
          </a:p>
        </p:txBody>
      </p:sp>
      <p:sp>
        <p:nvSpPr>
          <p:cNvPr id="4" name="Text Placeholder 3"/>
          <p:cNvSpPr txBox="1">
            <a:spLocks noGrp="1"/>
          </p:cNvSpPr>
          <p:nvPr>
            <p:ph type="body" idx="2"/>
          </p:nvPr>
        </p:nvSpPr>
        <p:spPr>
          <a:xfrm>
            <a:off x="736604" y="2268534"/>
            <a:ext cx="3448046" cy="4200525"/>
          </a:xfrm>
        </p:spPr>
        <p:txBody>
          <a:bodyPr/>
          <a:lstStyle>
            <a:lvl1pPr>
              <a:defRPr sz="1600"/>
            </a:lvl1pPr>
          </a:lstStyle>
          <a:p>
            <a:pPr lvl="0"/>
            <a:r>
              <a:rPr lang="en-US"/>
              <a:t>Edit Master text styles</a:t>
            </a:r>
          </a:p>
        </p:txBody>
      </p:sp>
    </p:spTree>
    <p:extLst>
      <p:ext uri="{BB962C8B-B14F-4D97-AF65-F5344CB8AC3E}">
        <p14:creationId xmlns:p14="http://schemas.microsoft.com/office/powerpoint/2010/main" val="36928175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17" Type="http://schemas.openxmlformats.org/officeDocument/2006/relationships/image" Target="../media/image5.png"/><Relationship Id="rId2" Type="http://schemas.openxmlformats.org/officeDocument/2006/relationships/slideLayout" Target="../slideLayouts/slideLayout2.xml"/><Relationship Id="rId16" Type="http://schemas.openxmlformats.org/officeDocument/2006/relationships/image" Target="../media/image4.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2.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image" Target="../media/image1.jpg"/><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theme" Target="../theme/theme5.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 Id="rId14" Type="http://schemas.openxmlformats.org/officeDocument/2006/relationships/image" Target="../media/image2.png"/></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3.xml"/><Relationship Id="rId13" Type="http://schemas.openxmlformats.org/officeDocument/2006/relationships/image" Target="../media/image1.jpg"/><Relationship Id="rId3" Type="http://schemas.openxmlformats.org/officeDocument/2006/relationships/slideLayout" Target="../slideLayouts/slideLayout58.xml"/><Relationship Id="rId7" Type="http://schemas.openxmlformats.org/officeDocument/2006/relationships/slideLayout" Target="../slideLayouts/slideLayout62.xml"/><Relationship Id="rId12" Type="http://schemas.openxmlformats.org/officeDocument/2006/relationships/theme" Target="../theme/theme6.xml"/><Relationship Id="rId2" Type="http://schemas.openxmlformats.org/officeDocument/2006/relationships/slideLayout" Target="../slideLayouts/slideLayout57.xml"/><Relationship Id="rId1" Type="http://schemas.openxmlformats.org/officeDocument/2006/relationships/slideLayout" Target="../slideLayouts/slideLayout56.xml"/><Relationship Id="rId6" Type="http://schemas.openxmlformats.org/officeDocument/2006/relationships/slideLayout" Target="../slideLayouts/slideLayout61.xml"/><Relationship Id="rId11" Type="http://schemas.openxmlformats.org/officeDocument/2006/relationships/slideLayout" Target="../slideLayouts/slideLayout66.xml"/><Relationship Id="rId5" Type="http://schemas.openxmlformats.org/officeDocument/2006/relationships/slideLayout" Target="../slideLayouts/slideLayout60.xml"/><Relationship Id="rId10" Type="http://schemas.openxmlformats.org/officeDocument/2006/relationships/slideLayout" Target="../slideLayouts/slideLayout65.xml"/><Relationship Id="rId4" Type="http://schemas.openxmlformats.org/officeDocument/2006/relationships/slideLayout" Target="../slideLayouts/slideLayout59.xml"/><Relationship Id="rId9" Type="http://schemas.openxmlformats.org/officeDocument/2006/relationships/slideLayout" Target="../slideLayouts/slideLayout64.xml"/><Relationship Id="rId14" Type="http://schemas.openxmlformats.org/officeDocument/2006/relationships/image" Target="../media/image2.png"/></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74.xml"/><Relationship Id="rId13" Type="http://schemas.openxmlformats.org/officeDocument/2006/relationships/image" Target="../media/image1.jpg"/><Relationship Id="rId18" Type="http://schemas.openxmlformats.org/officeDocument/2006/relationships/image" Target="../media/image9.jpg"/><Relationship Id="rId3" Type="http://schemas.openxmlformats.org/officeDocument/2006/relationships/slideLayout" Target="../slideLayouts/slideLayout69.xml"/><Relationship Id="rId7" Type="http://schemas.openxmlformats.org/officeDocument/2006/relationships/slideLayout" Target="../slideLayouts/slideLayout73.xml"/><Relationship Id="rId12" Type="http://schemas.openxmlformats.org/officeDocument/2006/relationships/theme" Target="../theme/theme7.xml"/><Relationship Id="rId17" Type="http://schemas.openxmlformats.org/officeDocument/2006/relationships/image" Target="../media/image8.jpg"/><Relationship Id="rId2" Type="http://schemas.openxmlformats.org/officeDocument/2006/relationships/slideLayout" Target="../slideLayouts/slideLayout68.xml"/><Relationship Id="rId16" Type="http://schemas.openxmlformats.org/officeDocument/2006/relationships/image" Target="../media/image7.jpg"/><Relationship Id="rId1" Type="http://schemas.openxmlformats.org/officeDocument/2006/relationships/slideLayout" Target="../slideLayouts/slideLayout67.xml"/><Relationship Id="rId6" Type="http://schemas.openxmlformats.org/officeDocument/2006/relationships/slideLayout" Target="../slideLayouts/slideLayout72.xml"/><Relationship Id="rId11" Type="http://schemas.openxmlformats.org/officeDocument/2006/relationships/slideLayout" Target="../slideLayouts/slideLayout77.xml"/><Relationship Id="rId5" Type="http://schemas.openxmlformats.org/officeDocument/2006/relationships/slideLayout" Target="../slideLayouts/slideLayout71.xml"/><Relationship Id="rId15" Type="http://schemas.openxmlformats.org/officeDocument/2006/relationships/image" Target="../media/image6.png"/><Relationship Id="rId10" Type="http://schemas.openxmlformats.org/officeDocument/2006/relationships/slideLayout" Target="../slideLayouts/slideLayout76.xml"/><Relationship Id="rId4" Type="http://schemas.openxmlformats.org/officeDocument/2006/relationships/slideLayout" Target="../slideLayouts/slideLayout70.xml"/><Relationship Id="rId9" Type="http://schemas.openxmlformats.org/officeDocument/2006/relationships/slideLayout" Target="../slideLayouts/slideLayout75.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oogle Shape;13;p9"/>
          <p:cNvPicPr>
            <a:picLocks noChangeAspect="1"/>
          </p:cNvPicPr>
          <p:nvPr/>
        </p:nvPicPr>
        <p:blipFill>
          <a:blip r:embed="rId13">
            <a:lum/>
            <a:alphaModFix/>
          </a:blip>
          <a:srcRect/>
          <a:stretch>
            <a:fillRect/>
          </a:stretch>
        </p:blipFill>
        <p:spPr>
          <a:xfrm>
            <a:off x="0" y="5390278"/>
            <a:ext cx="10691283" cy="1247397"/>
          </a:xfrm>
          <a:prstGeom prst="rect">
            <a:avLst/>
          </a:prstGeom>
          <a:noFill/>
          <a:ln cap="flat">
            <a:noFill/>
          </a:ln>
        </p:spPr>
      </p:pic>
      <p:pic>
        <p:nvPicPr>
          <p:cNvPr id="3" name="Google Shape;14;p9"/>
          <p:cNvPicPr>
            <a:picLocks noChangeAspect="1"/>
          </p:cNvPicPr>
          <p:nvPr/>
        </p:nvPicPr>
        <p:blipFill>
          <a:blip r:embed="rId14">
            <a:lum/>
            <a:alphaModFix/>
          </a:blip>
          <a:srcRect/>
          <a:stretch>
            <a:fillRect/>
          </a:stretch>
        </p:blipFill>
        <p:spPr>
          <a:xfrm>
            <a:off x="512640" y="6567842"/>
            <a:ext cx="2585877" cy="863641"/>
          </a:xfrm>
          <a:prstGeom prst="rect">
            <a:avLst/>
          </a:prstGeom>
          <a:noFill/>
          <a:ln cap="flat">
            <a:noFill/>
          </a:ln>
        </p:spPr>
      </p:pic>
      <p:pic>
        <p:nvPicPr>
          <p:cNvPr id="4" name="Google Shape;16;p10"/>
          <p:cNvPicPr>
            <a:picLocks noChangeAspect="1"/>
          </p:cNvPicPr>
          <p:nvPr/>
        </p:nvPicPr>
        <p:blipFill>
          <a:blip r:embed="rId15">
            <a:lum/>
            <a:alphaModFix/>
          </a:blip>
          <a:srcRect t="41346" b="-57"/>
          <a:stretch>
            <a:fillRect/>
          </a:stretch>
        </p:blipFill>
        <p:spPr>
          <a:xfrm>
            <a:off x="0" y="3124075"/>
            <a:ext cx="10691283" cy="4435196"/>
          </a:xfrm>
          <a:prstGeom prst="rect">
            <a:avLst/>
          </a:prstGeom>
          <a:noFill/>
          <a:ln cap="flat">
            <a:noFill/>
          </a:ln>
        </p:spPr>
      </p:pic>
      <p:sp>
        <p:nvSpPr>
          <p:cNvPr id="5" name="Google Shape;17;p10"/>
          <p:cNvSpPr txBox="1">
            <a:spLocks noGrp="1"/>
          </p:cNvSpPr>
          <p:nvPr>
            <p:ph type="title"/>
          </p:nvPr>
        </p:nvSpPr>
        <p:spPr>
          <a:xfrm>
            <a:off x="801718" y="2222641"/>
            <a:ext cx="9087837" cy="1253880"/>
          </a:xfrm>
          <a:prstGeom prst="rect">
            <a:avLst/>
          </a:prstGeom>
          <a:noFill/>
          <a:ln>
            <a:noFill/>
          </a:ln>
        </p:spPr>
        <p:txBody>
          <a:bodyPr vert="horz" wrap="square" lIns="0" tIns="0" rIns="0" bIns="0" anchor="ctr" anchorCtr="0" compatLnSpc="1">
            <a:noAutofit/>
          </a:bodyPr>
          <a:lstStyle/>
          <a:p>
            <a:pPr lvl="0"/>
            <a:endParaRPr lang="en-US"/>
          </a:p>
        </p:txBody>
      </p:sp>
      <p:pic>
        <p:nvPicPr>
          <p:cNvPr id="6" name="Google Shape;19;p10"/>
          <p:cNvPicPr>
            <a:picLocks noChangeAspect="1"/>
          </p:cNvPicPr>
          <p:nvPr/>
        </p:nvPicPr>
        <p:blipFill>
          <a:blip r:embed="rId16">
            <a:lum/>
            <a:alphaModFix/>
          </a:blip>
          <a:srcRect/>
          <a:stretch>
            <a:fillRect/>
          </a:stretch>
        </p:blipFill>
        <p:spPr>
          <a:xfrm>
            <a:off x="536039" y="6793196"/>
            <a:ext cx="2063883" cy="689402"/>
          </a:xfrm>
          <a:prstGeom prst="rect">
            <a:avLst/>
          </a:prstGeom>
          <a:noFill/>
          <a:ln cap="flat">
            <a:noFill/>
          </a:ln>
        </p:spPr>
      </p:pic>
      <p:pic>
        <p:nvPicPr>
          <p:cNvPr id="7" name="Google Shape;20;p10"/>
          <p:cNvPicPr>
            <a:picLocks noChangeAspect="1"/>
          </p:cNvPicPr>
          <p:nvPr/>
        </p:nvPicPr>
        <p:blipFill>
          <a:blip r:embed="rId17">
            <a:lum/>
            <a:alphaModFix/>
          </a:blip>
          <a:srcRect/>
          <a:stretch>
            <a:fillRect/>
          </a:stretch>
        </p:blipFill>
        <p:spPr>
          <a:xfrm>
            <a:off x="504721" y="430197"/>
            <a:ext cx="2725917" cy="910440"/>
          </a:xfrm>
          <a:prstGeom prst="rect">
            <a:avLst/>
          </a:prstGeom>
          <a:noFill/>
          <a:ln cap="flat">
            <a:noFill/>
          </a:ln>
        </p:spPr>
      </p:pic>
      <p:sp>
        <p:nvSpPr>
          <p:cNvPr id="8" name="Text Placeholder 7"/>
          <p:cNvSpPr txBox="1">
            <a:spLocks noGrp="1"/>
          </p:cNvSpPr>
          <p:nvPr>
            <p:ph type="body" idx="1"/>
          </p:nvPr>
        </p:nvSpPr>
        <p:spPr>
          <a:xfrm>
            <a:off x="534238" y="1768678"/>
            <a:ext cx="9622075" cy="4384081"/>
          </a:xfrm>
          <a:prstGeom prst="rect">
            <a:avLst/>
          </a:prstGeom>
          <a:noFill/>
          <a:ln>
            <a:noFill/>
          </a:ln>
        </p:spPr>
        <p:txBody>
          <a:bodyPr vert="horz" wrap="square" lIns="0" tIns="0" rIns="0" bIns="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marL="0" marR="0" lvl="0" indent="0" algn="l" defTabSz="914400" rtl="0" fontAlgn="auto" hangingPunct="0">
        <a:lnSpc>
          <a:spcPct val="100000"/>
        </a:lnSpc>
        <a:spcBef>
          <a:spcPts val="0"/>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p:titleStyle>
    <p:bodyStyle>
      <a:lvl1pPr marL="0" marR="0" lvl="0" indent="0" algn="l" defTabSz="914400" rtl="0" fontAlgn="auto" hangingPunct="0">
        <a:lnSpc>
          <a:spcPct val="100000"/>
        </a:lnSpc>
        <a:spcBef>
          <a:spcPts val="1415"/>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oogle Shape;13;p9"/>
          <p:cNvPicPr>
            <a:picLocks noChangeAspect="1"/>
          </p:cNvPicPr>
          <p:nvPr/>
        </p:nvPicPr>
        <p:blipFill>
          <a:blip r:embed="rId13">
            <a:lum/>
            <a:alphaModFix/>
          </a:blip>
          <a:srcRect/>
          <a:stretch>
            <a:fillRect/>
          </a:stretch>
        </p:blipFill>
        <p:spPr>
          <a:xfrm>
            <a:off x="0" y="5390278"/>
            <a:ext cx="10691283" cy="1247397"/>
          </a:xfrm>
          <a:prstGeom prst="rect">
            <a:avLst/>
          </a:prstGeom>
          <a:noFill/>
          <a:ln cap="flat">
            <a:noFill/>
          </a:ln>
        </p:spPr>
      </p:pic>
      <p:pic>
        <p:nvPicPr>
          <p:cNvPr id="3" name="Google Shape;14;p9"/>
          <p:cNvPicPr>
            <a:picLocks noChangeAspect="1"/>
          </p:cNvPicPr>
          <p:nvPr/>
        </p:nvPicPr>
        <p:blipFill>
          <a:blip r:embed="rId14">
            <a:lum/>
            <a:alphaModFix/>
          </a:blip>
          <a:srcRect/>
          <a:stretch>
            <a:fillRect/>
          </a:stretch>
        </p:blipFill>
        <p:spPr>
          <a:xfrm>
            <a:off x="512640" y="6567842"/>
            <a:ext cx="2585877" cy="863641"/>
          </a:xfrm>
          <a:prstGeom prst="rect">
            <a:avLst/>
          </a:prstGeom>
          <a:noFill/>
          <a:ln cap="flat">
            <a:noFill/>
          </a:ln>
        </p:spPr>
      </p:pic>
      <p:sp>
        <p:nvSpPr>
          <p:cNvPr id="4" name="Google Shape;22;p11"/>
          <p:cNvSpPr txBox="1">
            <a:spLocks noGrp="1"/>
          </p:cNvSpPr>
          <p:nvPr>
            <p:ph type="title"/>
          </p:nvPr>
        </p:nvSpPr>
        <p:spPr>
          <a:xfrm>
            <a:off x="591479" y="617037"/>
            <a:ext cx="9359277" cy="1367284"/>
          </a:xfrm>
          <a:prstGeom prst="rect">
            <a:avLst/>
          </a:prstGeom>
          <a:noFill/>
          <a:ln>
            <a:noFill/>
          </a:ln>
        </p:spPr>
        <p:txBody>
          <a:bodyPr vert="horz" wrap="square" lIns="0" tIns="0" rIns="0" bIns="0" anchor="ctr" anchorCtr="0" compatLnSpc="1">
            <a:noAutofit/>
          </a:bodyPr>
          <a:lstStyle/>
          <a:p>
            <a:pPr lvl="0"/>
            <a:endParaRPr lang="en-US"/>
          </a:p>
        </p:txBody>
      </p:sp>
      <p:sp>
        <p:nvSpPr>
          <p:cNvPr id="5" name="Google Shape;23;p11"/>
          <p:cNvSpPr txBox="1">
            <a:spLocks noGrp="1"/>
          </p:cNvSpPr>
          <p:nvPr>
            <p:ph type="body" idx="1"/>
          </p:nvPr>
        </p:nvSpPr>
        <p:spPr>
          <a:xfrm>
            <a:off x="593637" y="1763639"/>
            <a:ext cx="9357119" cy="3636724"/>
          </a:xfrm>
          <a:prstGeom prst="rect">
            <a:avLst/>
          </a:prstGeom>
          <a:noFill/>
          <a:ln>
            <a:noFill/>
          </a:ln>
        </p:spPr>
        <p:txBody>
          <a:bodyPr vert="horz" wrap="square" lIns="0" tIns="0" rIns="0" bIns="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Google Shape;24;p11"/>
          <p:cNvSpPr txBox="1">
            <a:spLocks noGrp="1"/>
          </p:cNvSpPr>
          <p:nvPr>
            <p:ph type="sldNum" sz="quarter" idx="4"/>
          </p:nvPr>
        </p:nvSpPr>
        <p:spPr>
          <a:xfrm>
            <a:off x="9277200" y="6905521"/>
            <a:ext cx="678960" cy="503276"/>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0">
              <a:lnSpc>
                <a:spcPct val="100000"/>
              </a:lnSpc>
              <a:spcBef>
                <a:spcPts val="0"/>
              </a:spcBef>
              <a:spcAft>
                <a:spcPts val="0"/>
              </a:spcAft>
              <a:buNone/>
              <a:tabLst>
                <a:tab pos="0" algn="l"/>
              </a:tabLst>
              <a:defRPr lang="en-US" sz="1330" b="0" i="0" u="none" strike="noStrike" kern="1200" cap="none" spc="0" baseline="0">
                <a:solidFill>
                  <a:srgbClr val="888888"/>
                </a:solidFill>
                <a:uFillTx/>
                <a:latin typeface="Calibri"/>
                <a:ea typeface="Calibri"/>
                <a:cs typeface="Calibri"/>
              </a:defRPr>
            </a:lvl1pPr>
          </a:lstStyle>
          <a:p>
            <a:pPr lvl="0"/>
            <a:fld id="{0E936E8F-C944-4AB8-942E-DACACB57BE63}" type="slidenum">
              <a:t>‹#›</a:t>
            </a:fld>
            <a:endParaRPr lang="en-US"/>
          </a:p>
        </p:txBody>
      </p:sp>
      <p:sp>
        <p:nvSpPr>
          <p:cNvPr id="7" name="Google Shape;25;p11"/>
          <p:cNvSpPr txBox="1">
            <a:spLocks noGrp="1"/>
          </p:cNvSpPr>
          <p:nvPr>
            <p:ph type="body" sz="quarter" idx="4294967295"/>
          </p:nvPr>
        </p:nvSpPr>
        <p:spPr>
          <a:xfrm>
            <a:off x="3199677" y="6638041"/>
            <a:ext cx="6044037" cy="4489557"/>
          </a:xfrm>
          <a:prstGeom prst="rect">
            <a:avLst/>
          </a:prstGeom>
          <a:noFill/>
          <a:ln>
            <a:noFill/>
          </a:ln>
        </p:spPr>
        <p:txBody>
          <a:bodyPr vert="horz" wrap="square" lIns="0" tIns="0" rIns="0" bIns="0" anchor="t" anchorCtr="0" compatLnSpc="1">
            <a:normAutofit/>
          </a:bodyPr>
          <a:lstStyle/>
          <a:p>
            <a:pPr lvl="0"/>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marL="0" marR="0" lvl="0" indent="0" algn="l" defTabSz="914400" rtl="0" fontAlgn="auto" hangingPunct="0">
        <a:lnSpc>
          <a:spcPct val="100000"/>
        </a:lnSpc>
        <a:spcBef>
          <a:spcPts val="0"/>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p:titleStyle>
    <p:bodyStyle>
      <a:lvl1pPr marL="0" marR="0" lvl="0" indent="0" algn="l" defTabSz="914400" rtl="0" fontAlgn="auto" hangingPunct="0">
        <a:lnSpc>
          <a:spcPct val="100000"/>
        </a:lnSpc>
        <a:spcBef>
          <a:spcPts val="1415"/>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oogle Shape;13;p9"/>
          <p:cNvPicPr>
            <a:picLocks noChangeAspect="1"/>
          </p:cNvPicPr>
          <p:nvPr/>
        </p:nvPicPr>
        <p:blipFill>
          <a:blip r:embed="rId13">
            <a:lum/>
            <a:alphaModFix/>
          </a:blip>
          <a:srcRect/>
          <a:stretch>
            <a:fillRect/>
          </a:stretch>
        </p:blipFill>
        <p:spPr>
          <a:xfrm>
            <a:off x="0" y="5390278"/>
            <a:ext cx="10691283" cy="1247397"/>
          </a:xfrm>
          <a:prstGeom prst="rect">
            <a:avLst/>
          </a:prstGeom>
          <a:noFill/>
          <a:ln cap="flat">
            <a:noFill/>
          </a:ln>
        </p:spPr>
      </p:pic>
      <p:pic>
        <p:nvPicPr>
          <p:cNvPr id="3" name="Google Shape;14;p9"/>
          <p:cNvPicPr>
            <a:picLocks noChangeAspect="1"/>
          </p:cNvPicPr>
          <p:nvPr/>
        </p:nvPicPr>
        <p:blipFill>
          <a:blip r:embed="rId14">
            <a:lum/>
            <a:alphaModFix/>
          </a:blip>
          <a:srcRect/>
          <a:stretch>
            <a:fillRect/>
          </a:stretch>
        </p:blipFill>
        <p:spPr>
          <a:xfrm>
            <a:off x="512640" y="6567842"/>
            <a:ext cx="2585877" cy="863641"/>
          </a:xfrm>
          <a:prstGeom prst="rect">
            <a:avLst/>
          </a:prstGeom>
          <a:noFill/>
          <a:ln cap="flat">
            <a:noFill/>
          </a:ln>
        </p:spPr>
      </p:pic>
      <p:pic>
        <p:nvPicPr>
          <p:cNvPr id="4" name="Google Shape;27;p12"/>
          <p:cNvPicPr>
            <a:picLocks noChangeAspect="1"/>
          </p:cNvPicPr>
          <p:nvPr/>
        </p:nvPicPr>
        <p:blipFill>
          <a:blip r:embed="rId13">
            <a:lum/>
            <a:alphaModFix/>
          </a:blip>
          <a:srcRect/>
          <a:stretch>
            <a:fillRect/>
          </a:stretch>
        </p:blipFill>
        <p:spPr>
          <a:xfrm>
            <a:off x="0" y="5390278"/>
            <a:ext cx="10691283" cy="1247397"/>
          </a:xfrm>
          <a:prstGeom prst="rect">
            <a:avLst/>
          </a:prstGeom>
          <a:noFill/>
          <a:ln cap="flat">
            <a:noFill/>
          </a:ln>
        </p:spPr>
      </p:pic>
      <p:sp>
        <p:nvSpPr>
          <p:cNvPr id="5" name="Google Shape;28;p12"/>
          <p:cNvSpPr txBox="1">
            <a:spLocks noGrp="1"/>
          </p:cNvSpPr>
          <p:nvPr>
            <p:ph type="body" idx="1"/>
          </p:nvPr>
        </p:nvSpPr>
        <p:spPr>
          <a:xfrm>
            <a:off x="597240" y="1768678"/>
            <a:ext cx="9359277" cy="3739319"/>
          </a:xfrm>
          <a:prstGeom prst="rect">
            <a:avLst/>
          </a:prstGeom>
          <a:noFill/>
          <a:ln>
            <a:noFill/>
          </a:ln>
        </p:spPr>
        <p:txBody>
          <a:bodyPr vert="horz" wrap="square" lIns="0" tIns="0" rIns="0" bIns="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Google Shape;29;p12"/>
          <p:cNvSpPr txBox="1">
            <a:spLocks noGrp="1"/>
          </p:cNvSpPr>
          <p:nvPr>
            <p:ph type="sldNum" sz="quarter" idx="4"/>
          </p:nvPr>
        </p:nvSpPr>
        <p:spPr>
          <a:xfrm>
            <a:off x="9344884" y="6954121"/>
            <a:ext cx="611276" cy="402116"/>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0">
              <a:lnSpc>
                <a:spcPct val="100000"/>
              </a:lnSpc>
              <a:spcBef>
                <a:spcPts val="0"/>
              </a:spcBef>
              <a:spcAft>
                <a:spcPts val="0"/>
              </a:spcAft>
              <a:buNone/>
              <a:tabLst>
                <a:tab pos="0" algn="l"/>
              </a:tabLst>
              <a:defRPr lang="en-US" sz="1320" b="0" i="0" u="none" strike="noStrike" kern="1200" cap="none" spc="0" baseline="0">
                <a:solidFill>
                  <a:srgbClr val="888888"/>
                </a:solidFill>
                <a:uFillTx/>
                <a:latin typeface="Calibri"/>
                <a:ea typeface="Calibri"/>
                <a:cs typeface="Calibri"/>
              </a:defRPr>
            </a:lvl1pPr>
          </a:lstStyle>
          <a:p>
            <a:pPr lvl="0"/>
            <a:fld id="{6652DF14-DE15-4283-88AE-D246076E477D}" type="slidenum">
              <a:t>‹#›</a:t>
            </a:fld>
            <a:endParaRPr lang="en-US"/>
          </a:p>
        </p:txBody>
      </p:sp>
      <p:sp>
        <p:nvSpPr>
          <p:cNvPr id="7" name="Google Shape;30;p12"/>
          <p:cNvSpPr txBox="1">
            <a:spLocks noGrp="1"/>
          </p:cNvSpPr>
          <p:nvPr>
            <p:ph type="body" sz="quarter" idx="4294967295"/>
          </p:nvPr>
        </p:nvSpPr>
        <p:spPr>
          <a:xfrm>
            <a:off x="3199677" y="6638041"/>
            <a:ext cx="6044037" cy="4489557"/>
          </a:xfrm>
          <a:prstGeom prst="rect">
            <a:avLst/>
          </a:prstGeom>
          <a:noFill/>
          <a:ln>
            <a:noFill/>
          </a:ln>
        </p:spPr>
        <p:txBody>
          <a:bodyPr vert="horz" wrap="square" lIns="0" tIns="0" rIns="0" bIns="0" anchor="t" anchorCtr="0" compatLnSpc="1">
            <a:normAutofit/>
          </a:bodyPr>
          <a:lstStyle/>
          <a:p>
            <a:pPr lvl="0"/>
            <a:endParaRPr lang="en-US"/>
          </a:p>
        </p:txBody>
      </p:sp>
      <p:sp>
        <p:nvSpPr>
          <p:cNvPr id="8" name="Google Shape;31;p12"/>
          <p:cNvSpPr txBox="1">
            <a:spLocks noGrp="1"/>
          </p:cNvSpPr>
          <p:nvPr>
            <p:ph type="title"/>
          </p:nvPr>
        </p:nvSpPr>
        <p:spPr>
          <a:xfrm>
            <a:off x="591479" y="617037"/>
            <a:ext cx="9359277" cy="1367284"/>
          </a:xfrm>
          <a:prstGeom prst="rect">
            <a:avLst/>
          </a:prstGeom>
          <a:noFill/>
          <a:ln>
            <a:noFill/>
          </a:ln>
        </p:spPr>
        <p:txBody>
          <a:bodyPr vert="horz" wrap="square" lIns="0" tIns="0" rIns="0" bIns="0" anchor="ctr" anchorCtr="0" compatLnSpc="1">
            <a:noAutofit/>
          </a:bodyPr>
          <a:lstStyle/>
          <a:p>
            <a:pPr lvl="0"/>
            <a:endParaRPr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marL="0" marR="0" lvl="0" indent="0" algn="l" defTabSz="914400" rtl="0" fontAlgn="auto" hangingPunct="0">
        <a:lnSpc>
          <a:spcPct val="100000"/>
        </a:lnSpc>
        <a:spcBef>
          <a:spcPts val="0"/>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p:titleStyle>
    <p:bodyStyle>
      <a:lvl1pPr marL="0" marR="0" lvl="0" indent="0" algn="l" defTabSz="914400" rtl="0" fontAlgn="auto" hangingPunct="0">
        <a:lnSpc>
          <a:spcPct val="100000"/>
        </a:lnSpc>
        <a:spcBef>
          <a:spcPts val="1415"/>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oogle Shape;13;p9"/>
          <p:cNvPicPr>
            <a:picLocks noChangeAspect="1"/>
          </p:cNvPicPr>
          <p:nvPr/>
        </p:nvPicPr>
        <p:blipFill>
          <a:blip r:embed="rId13">
            <a:lum/>
            <a:alphaModFix/>
          </a:blip>
          <a:srcRect/>
          <a:stretch>
            <a:fillRect/>
          </a:stretch>
        </p:blipFill>
        <p:spPr>
          <a:xfrm>
            <a:off x="0" y="5390278"/>
            <a:ext cx="10691283" cy="1247397"/>
          </a:xfrm>
          <a:prstGeom prst="rect">
            <a:avLst/>
          </a:prstGeom>
          <a:noFill/>
          <a:ln cap="flat">
            <a:noFill/>
          </a:ln>
        </p:spPr>
      </p:pic>
      <p:pic>
        <p:nvPicPr>
          <p:cNvPr id="3" name="Google Shape;14;p9"/>
          <p:cNvPicPr>
            <a:picLocks noChangeAspect="1"/>
          </p:cNvPicPr>
          <p:nvPr/>
        </p:nvPicPr>
        <p:blipFill>
          <a:blip r:embed="rId14">
            <a:lum/>
            <a:alphaModFix/>
          </a:blip>
          <a:srcRect/>
          <a:stretch>
            <a:fillRect/>
          </a:stretch>
        </p:blipFill>
        <p:spPr>
          <a:xfrm>
            <a:off x="512640" y="6567842"/>
            <a:ext cx="2585877" cy="863641"/>
          </a:xfrm>
          <a:prstGeom prst="rect">
            <a:avLst/>
          </a:prstGeom>
          <a:noFill/>
          <a:ln cap="flat">
            <a:noFill/>
          </a:ln>
        </p:spPr>
      </p:pic>
      <p:sp>
        <p:nvSpPr>
          <p:cNvPr id="4" name="Google Shape;33;p13"/>
          <p:cNvSpPr txBox="1">
            <a:spLocks noGrp="1"/>
          </p:cNvSpPr>
          <p:nvPr>
            <p:ph type="sldNum" sz="quarter" idx="4"/>
          </p:nvPr>
        </p:nvSpPr>
        <p:spPr>
          <a:xfrm>
            <a:off x="9304916" y="7006681"/>
            <a:ext cx="651601" cy="402116"/>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0">
              <a:lnSpc>
                <a:spcPct val="100000"/>
              </a:lnSpc>
              <a:spcBef>
                <a:spcPts val="0"/>
              </a:spcBef>
              <a:spcAft>
                <a:spcPts val="0"/>
              </a:spcAft>
              <a:buNone/>
              <a:tabLst>
                <a:tab pos="0" algn="l"/>
              </a:tabLst>
              <a:defRPr lang="en-US" sz="1330" b="0" i="0" u="none" strike="noStrike" kern="1200" cap="none" spc="0" baseline="0">
                <a:solidFill>
                  <a:srgbClr val="888888"/>
                </a:solidFill>
                <a:uFillTx/>
                <a:latin typeface="Calibri"/>
                <a:ea typeface="Calibri"/>
                <a:cs typeface="Calibri"/>
              </a:defRPr>
            </a:lvl1pPr>
          </a:lstStyle>
          <a:p>
            <a:pPr lvl="0"/>
            <a:fld id="{EE131556-26CF-4C77-A788-F66B621063FB}" type="slidenum">
              <a:t>‹#›</a:t>
            </a:fld>
            <a:endParaRPr lang="en-US"/>
          </a:p>
        </p:txBody>
      </p:sp>
      <p:sp>
        <p:nvSpPr>
          <p:cNvPr id="5" name="Google Shape;34;p13"/>
          <p:cNvSpPr txBox="1">
            <a:spLocks noGrp="1"/>
          </p:cNvSpPr>
          <p:nvPr>
            <p:ph type="body" idx="1"/>
          </p:nvPr>
        </p:nvSpPr>
        <p:spPr>
          <a:xfrm>
            <a:off x="3199677" y="6638041"/>
            <a:ext cx="6044037" cy="4489557"/>
          </a:xfrm>
          <a:prstGeom prst="rect">
            <a:avLst/>
          </a:prstGeom>
          <a:noFill/>
          <a:ln>
            <a:noFill/>
          </a:ln>
        </p:spPr>
        <p:txBody>
          <a:bodyPr vert="horz" wrap="square" lIns="0" tIns="0" rIns="0" bIns="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Google Shape;35;p13"/>
          <p:cNvSpPr txBox="1">
            <a:spLocks noGrp="1"/>
          </p:cNvSpPr>
          <p:nvPr>
            <p:ph type="title"/>
          </p:nvPr>
        </p:nvSpPr>
        <p:spPr>
          <a:xfrm>
            <a:off x="591479" y="617037"/>
            <a:ext cx="9359277" cy="1367284"/>
          </a:xfrm>
          <a:prstGeom prst="rect">
            <a:avLst/>
          </a:prstGeom>
          <a:noFill/>
          <a:ln>
            <a:noFill/>
          </a:ln>
        </p:spPr>
        <p:txBody>
          <a:bodyPr vert="horz" wrap="square" lIns="0" tIns="0" rIns="0" bIns="0" anchor="ctr" anchorCtr="0" compatLnSpc="1">
            <a:noAutofit/>
          </a:bodyPr>
          <a:lstStyle/>
          <a:p>
            <a:pPr lvl="0"/>
            <a:endParaRPr lang="en-US"/>
          </a:p>
        </p:txBody>
      </p:sp>
      <p:sp>
        <p:nvSpPr>
          <p:cNvPr id="7" name="Google Shape;36;p13"/>
          <p:cNvSpPr txBox="1">
            <a:spLocks noGrp="1"/>
          </p:cNvSpPr>
          <p:nvPr>
            <p:ph type="body" sz="quarter" idx="4294967295"/>
          </p:nvPr>
        </p:nvSpPr>
        <p:spPr>
          <a:xfrm>
            <a:off x="597240" y="1768678"/>
            <a:ext cx="4388397" cy="3739319"/>
          </a:xfrm>
          <a:prstGeom prst="rect">
            <a:avLst/>
          </a:prstGeom>
          <a:noFill/>
          <a:ln>
            <a:noFill/>
          </a:ln>
        </p:spPr>
        <p:txBody>
          <a:bodyPr vert="horz" wrap="square" lIns="0" tIns="0" rIns="0" bIns="0" anchor="t" anchorCtr="0" compatLnSpc="1">
            <a:normAutofit/>
          </a:bodyPr>
          <a:lstStyle/>
          <a:p>
            <a:pPr lvl="0"/>
            <a:endParaRPr lang="en-US"/>
          </a:p>
        </p:txBody>
      </p:sp>
      <p:sp>
        <p:nvSpPr>
          <p:cNvPr id="8" name="Google Shape;37;p13"/>
          <p:cNvSpPr txBox="1">
            <a:spLocks noGrp="1"/>
          </p:cNvSpPr>
          <p:nvPr>
            <p:ph type="body" sz="quarter" idx="4294967295"/>
          </p:nvPr>
        </p:nvSpPr>
        <p:spPr>
          <a:xfrm>
            <a:off x="5557320" y="1768678"/>
            <a:ext cx="4388397" cy="3739319"/>
          </a:xfrm>
          <a:prstGeom prst="rect">
            <a:avLst/>
          </a:prstGeom>
          <a:noFill/>
          <a:ln>
            <a:noFill/>
          </a:ln>
        </p:spPr>
        <p:txBody>
          <a:bodyPr vert="horz" wrap="square" lIns="0" tIns="0" rIns="0" bIns="0" anchor="t" anchorCtr="0" compatLnSpc="1">
            <a:normAutofit/>
          </a:bodyPr>
          <a:lstStyle/>
          <a:p>
            <a:pPr lvl="0"/>
            <a:endParaRPr 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xStyles>
    <p:titleStyle>
      <a:lvl1pPr marL="0" marR="0" lvl="0" indent="0" algn="l" defTabSz="914400" rtl="0" fontAlgn="auto" hangingPunct="0">
        <a:lnSpc>
          <a:spcPct val="100000"/>
        </a:lnSpc>
        <a:spcBef>
          <a:spcPts val="0"/>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p:titleStyle>
    <p:bodyStyle>
      <a:lvl1pPr marL="0" marR="0" lvl="0" indent="0" algn="l" defTabSz="914400" rtl="0" fontAlgn="auto" hangingPunct="0">
        <a:lnSpc>
          <a:spcPct val="100000"/>
        </a:lnSpc>
        <a:spcBef>
          <a:spcPts val="1415"/>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oogle Shape;13;p9"/>
          <p:cNvPicPr>
            <a:picLocks noChangeAspect="1"/>
          </p:cNvPicPr>
          <p:nvPr/>
        </p:nvPicPr>
        <p:blipFill>
          <a:blip r:embed="rId13">
            <a:lum/>
            <a:alphaModFix/>
          </a:blip>
          <a:srcRect/>
          <a:stretch>
            <a:fillRect/>
          </a:stretch>
        </p:blipFill>
        <p:spPr>
          <a:xfrm>
            <a:off x="0" y="5390278"/>
            <a:ext cx="10691283" cy="1247397"/>
          </a:xfrm>
          <a:prstGeom prst="rect">
            <a:avLst/>
          </a:prstGeom>
          <a:noFill/>
          <a:ln cap="flat">
            <a:noFill/>
          </a:ln>
        </p:spPr>
      </p:pic>
      <p:pic>
        <p:nvPicPr>
          <p:cNvPr id="3" name="Google Shape;14;p9"/>
          <p:cNvPicPr>
            <a:picLocks noChangeAspect="1"/>
          </p:cNvPicPr>
          <p:nvPr/>
        </p:nvPicPr>
        <p:blipFill>
          <a:blip r:embed="rId14">
            <a:lum/>
            <a:alphaModFix/>
          </a:blip>
          <a:srcRect/>
          <a:stretch>
            <a:fillRect/>
          </a:stretch>
        </p:blipFill>
        <p:spPr>
          <a:xfrm>
            <a:off x="512640" y="6567842"/>
            <a:ext cx="2585877" cy="863641"/>
          </a:xfrm>
          <a:prstGeom prst="rect">
            <a:avLst/>
          </a:prstGeom>
          <a:noFill/>
          <a:ln cap="flat">
            <a:noFill/>
          </a:ln>
        </p:spPr>
      </p:pic>
      <p:sp>
        <p:nvSpPr>
          <p:cNvPr id="4" name="Google Shape;43;p15"/>
          <p:cNvSpPr txBox="1">
            <a:spLocks noGrp="1"/>
          </p:cNvSpPr>
          <p:nvPr>
            <p:ph type="title"/>
          </p:nvPr>
        </p:nvSpPr>
        <p:spPr>
          <a:xfrm>
            <a:off x="595795" y="499683"/>
            <a:ext cx="3588837" cy="1367284"/>
          </a:xfrm>
          <a:prstGeom prst="rect">
            <a:avLst/>
          </a:prstGeom>
          <a:noFill/>
          <a:ln>
            <a:noFill/>
          </a:ln>
        </p:spPr>
        <p:txBody>
          <a:bodyPr vert="horz" wrap="square" lIns="0" tIns="0" rIns="0" bIns="0" anchor="ctr" anchorCtr="0" compatLnSpc="1">
            <a:noAutofit/>
          </a:bodyPr>
          <a:lstStyle/>
          <a:p>
            <a:pPr lvl="0"/>
            <a:endParaRPr lang="en-US"/>
          </a:p>
        </p:txBody>
      </p:sp>
      <p:sp>
        <p:nvSpPr>
          <p:cNvPr id="5" name="Google Shape;44;p15"/>
          <p:cNvSpPr txBox="1">
            <a:spLocks noGrp="1"/>
          </p:cNvSpPr>
          <p:nvPr>
            <p:ph type="body" idx="1"/>
          </p:nvPr>
        </p:nvSpPr>
        <p:spPr>
          <a:xfrm>
            <a:off x="595795" y="2445123"/>
            <a:ext cx="3588837" cy="3062517"/>
          </a:xfrm>
          <a:prstGeom prst="rect">
            <a:avLst/>
          </a:prstGeom>
          <a:noFill/>
          <a:ln>
            <a:noFill/>
          </a:ln>
        </p:spPr>
        <p:txBody>
          <a:bodyPr vert="horz" wrap="square" lIns="0" tIns="0" rIns="0" bIns="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Google Shape;45;p15"/>
          <p:cNvSpPr txBox="1">
            <a:spLocks noGrp="1"/>
          </p:cNvSpPr>
          <p:nvPr>
            <p:ph type="body" sz="quarter" idx="4294967295"/>
          </p:nvPr>
        </p:nvSpPr>
        <p:spPr>
          <a:xfrm>
            <a:off x="3199677" y="6638041"/>
            <a:ext cx="6044037" cy="4489557"/>
          </a:xfrm>
          <a:prstGeom prst="rect">
            <a:avLst/>
          </a:prstGeom>
          <a:noFill/>
          <a:ln>
            <a:noFill/>
          </a:ln>
        </p:spPr>
        <p:txBody>
          <a:bodyPr vert="horz" wrap="square" lIns="0" tIns="0" rIns="0" bIns="0" anchor="t" anchorCtr="0" compatLnSpc="1">
            <a:normAutofit/>
          </a:bodyPr>
          <a:lstStyle/>
          <a:p>
            <a:pPr lvl="0"/>
            <a:endParaRPr lang="en-US"/>
          </a:p>
        </p:txBody>
      </p:sp>
      <p:sp>
        <p:nvSpPr>
          <p:cNvPr id="7" name="Google Shape;46;p15"/>
          <p:cNvSpPr txBox="1">
            <a:spLocks noGrp="1"/>
          </p:cNvSpPr>
          <p:nvPr>
            <p:ph type="sldNum" sz="quarter" idx="4"/>
          </p:nvPr>
        </p:nvSpPr>
        <p:spPr>
          <a:xfrm>
            <a:off x="9304916" y="7006681"/>
            <a:ext cx="651601" cy="402116"/>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0">
              <a:lnSpc>
                <a:spcPct val="100000"/>
              </a:lnSpc>
              <a:spcBef>
                <a:spcPts val="0"/>
              </a:spcBef>
              <a:spcAft>
                <a:spcPts val="0"/>
              </a:spcAft>
              <a:buNone/>
              <a:tabLst>
                <a:tab pos="0" algn="l"/>
              </a:tabLst>
              <a:defRPr lang="en-US" sz="1330" b="0" i="0" u="none" strike="noStrike" kern="1200" cap="none" spc="0" baseline="0">
                <a:solidFill>
                  <a:srgbClr val="888888"/>
                </a:solidFill>
                <a:uFillTx/>
                <a:latin typeface="Calibri"/>
                <a:ea typeface="Calibri"/>
                <a:cs typeface="Calibri"/>
              </a:defRPr>
            </a:lvl1pPr>
          </a:lstStyle>
          <a:p>
            <a:pPr lvl="0"/>
            <a:fld id="{DFA96FF0-19E6-4EFE-8B46-86B65FA019D0}" type="slidenum">
              <a:t>‹#›</a:t>
            </a:fld>
            <a:endParaRPr lang="en-US"/>
          </a:p>
        </p:txBody>
      </p:sp>
      <p:sp>
        <p:nvSpPr>
          <p:cNvPr id="8" name="Google Shape;47;p15"/>
          <p:cNvSpPr txBox="1">
            <a:spLocks noGrp="1"/>
          </p:cNvSpPr>
          <p:nvPr>
            <p:ph type="body" sz="quarter" idx="4294967295"/>
          </p:nvPr>
        </p:nvSpPr>
        <p:spPr>
          <a:xfrm>
            <a:off x="4481638" y="499683"/>
            <a:ext cx="5474521" cy="5008324"/>
          </a:xfrm>
          <a:prstGeom prst="rect">
            <a:avLst/>
          </a:prstGeom>
          <a:noFill/>
          <a:ln>
            <a:noFill/>
          </a:ln>
        </p:spPr>
        <p:txBody>
          <a:bodyPr vert="horz" wrap="square" lIns="0" tIns="0" rIns="0" bIns="0" anchor="t" anchorCtr="0" compatLnSpc="1">
            <a:normAutofit/>
          </a:bodyPr>
          <a:lstStyle/>
          <a:p>
            <a:pPr lvl="0"/>
            <a:endParaRPr lang="en-US"/>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marL="0" marR="0" lvl="0" indent="0" algn="l" defTabSz="914400" rtl="0" fontAlgn="auto" hangingPunct="0">
        <a:lnSpc>
          <a:spcPct val="100000"/>
        </a:lnSpc>
        <a:spcBef>
          <a:spcPts val="0"/>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p:titleStyle>
    <p:bodyStyle>
      <a:lvl1pPr marL="0" marR="0" lvl="0" indent="0" algn="l" defTabSz="914400" rtl="0" fontAlgn="auto" hangingPunct="0">
        <a:lnSpc>
          <a:spcPct val="100000"/>
        </a:lnSpc>
        <a:spcBef>
          <a:spcPts val="1415"/>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oogle Shape;13;p9"/>
          <p:cNvPicPr>
            <a:picLocks noChangeAspect="1"/>
          </p:cNvPicPr>
          <p:nvPr/>
        </p:nvPicPr>
        <p:blipFill>
          <a:blip r:embed="rId13">
            <a:lum/>
            <a:alphaModFix/>
          </a:blip>
          <a:srcRect/>
          <a:stretch>
            <a:fillRect/>
          </a:stretch>
        </p:blipFill>
        <p:spPr>
          <a:xfrm>
            <a:off x="0" y="5390278"/>
            <a:ext cx="10691283" cy="1247397"/>
          </a:xfrm>
          <a:prstGeom prst="rect">
            <a:avLst/>
          </a:prstGeom>
          <a:noFill/>
          <a:ln cap="flat">
            <a:noFill/>
          </a:ln>
        </p:spPr>
      </p:pic>
      <p:pic>
        <p:nvPicPr>
          <p:cNvPr id="3" name="Google Shape;14;p9"/>
          <p:cNvPicPr>
            <a:picLocks noChangeAspect="1"/>
          </p:cNvPicPr>
          <p:nvPr/>
        </p:nvPicPr>
        <p:blipFill>
          <a:blip r:embed="rId14">
            <a:lum/>
            <a:alphaModFix/>
          </a:blip>
          <a:srcRect/>
          <a:stretch>
            <a:fillRect/>
          </a:stretch>
        </p:blipFill>
        <p:spPr>
          <a:xfrm>
            <a:off x="512640" y="6567842"/>
            <a:ext cx="2585877" cy="863641"/>
          </a:xfrm>
          <a:prstGeom prst="rect">
            <a:avLst/>
          </a:prstGeom>
          <a:noFill/>
          <a:ln cap="flat">
            <a:noFill/>
          </a:ln>
        </p:spPr>
      </p:pic>
      <p:sp>
        <p:nvSpPr>
          <p:cNvPr id="4" name="Google Shape;49;p16"/>
          <p:cNvSpPr txBox="1">
            <a:spLocks noGrp="1"/>
          </p:cNvSpPr>
          <p:nvPr>
            <p:ph type="body" idx="1"/>
          </p:nvPr>
        </p:nvSpPr>
        <p:spPr>
          <a:xfrm>
            <a:off x="4545363" y="499683"/>
            <a:ext cx="5412242" cy="5008324"/>
          </a:xfrm>
          <a:prstGeom prst="rect">
            <a:avLst/>
          </a:prstGeom>
          <a:noFill/>
          <a:ln>
            <a:noFill/>
          </a:ln>
        </p:spPr>
        <p:txBody>
          <a:bodyPr vert="horz" wrap="square" lIns="0" tIns="0" rIns="0" bIns="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Google Shape;50;p16"/>
          <p:cNvSpPr txBox="1">
            <a:spLocks noGrp="1"/>
          </p:cNvSpPr>
          <p:nvPr>
            <p:ph type="body" sz="quarter" idx="4294967295"/>
          </p:nvPr>
        </p:nvSpPr>
        <p:spPr>
          <a:xfrm>
            <a:off x="3199677" y="6638041"/>
            <a:ext cx="6044037" cy="4489557"/>
          </a:xfrm>
          <a:prstGeom prst="rect">
            <a:avLst/>
          </a:prstGeom>
          <a:noFill/>
          <a:ln>
            <a:noFill/>
          </a:ln>
        </p:spPr>
        <p:txBody>
          <a:bodyPr vert="horz" wrap="square" lIns="0" tIns="0" rIns="0" bIns="0" anchor="t" anchorCtr="0" compatLnSpc="1">
            <a:normAutofit/>
          </a:bodyPr>
          <a:lstStyle/>
          <a:p>
            <a:pPr lvl="0"/>
            <a:endParaRPr lang="en-US"/>
          </a:p>
        </p:txBody>
      </p:sp>
      <p:sp>
        <p:nvSpPr>
          <p:cNvPr id="6" name="Google Shape;51;p16"/>
          <p:cNvSpPr txBox="1">
            <a:spLocks noGrp="1"/>
          </p:cNvSpPr>
          <p:nvPr>
            <p:ph type="sldNum" sz="quarter" idx="4"/>
          </p:nvPr>
        </p:nvSpPr>
        <p:spPr>
          <a:xfrm>
            <a:off x="9304916" y="7006681"/>
            <a:ext cx="651601" cy="402116"/>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0">
              <a:lnSpc>
                <a:spcPct val="100000"/>
              </a:lnSpc>
              <a:spcBef>
                <a:spcPts val="0"/>
              </a:spcBef>
              <a:spcAft>
                <a:spcPts val="0"/>
              </a:spcAft>
              <a:buNone/>
              <a:tabLst>
                <a:tab pos="0" algn="l"/>
              </a:tabLst>
              <a:defRPr lang="en-US" sz="1330" b="0" i="0" u="none" strike="noStrike" kern="1200" cap="none" spc="0" baseline="0">
                <a:solidFill>
                  <a:srgbClr val="888888"/>
                </a:solidFill>
                <a:uFillTx/>
                <a:latin typeface="Calibri"/>
                <a:ea typeface="Calibri"/>
                <a:cs typeface="Calibri"/>
              </a:defRPr>
            </a:lvl1pPr>
          </a:lstStyle>
          <a:p>
            <a:pPr lvl="0"/>
            <a:fld id="{F48089BF-2E46-4D86-9E3A-BE80971F5065}" type="slidenum">
              <a:t>‹#›</a:t>
            </a:fld>
            <a:endParaRPr lang="en-US"/>
          </a:p>
        </p:txBody>
      </p:sp>
      <p:sp>
        <p:nvSpPr>
          <p:cNvPr id="7" name="Google Shape;52;p16"/>
          <p:cNvSpPr txBox="1">
            <a:spLocks noGrp="1"/>
          </p:cNvSpPr>
          <p:nvPr>
            <p:ph type="title"/>
          </p:nvPr>
        </p:nvSpPr>
        <p:spPr>
          <a:xfrm>
            <a:off x="595795" y="499683"/>
            <a:ext cx="3588837" cy="1367284"/>
          </a:xfrm>
          <a:prstGeom prst="rect">
            <a:avLst/>
          </a:prstGeom>
          <a:noFill/>
          <a:ln>
            <a:noFill/>
          </a:ln>
        </p:spPr>
        <p:txBody>
          <a:bodyPr vert="horz" wrap="square" lIns="0" tIns="0" rIns="0" bIns="0" anchor="ctr" anchorCtr="0" compatLnSpc="1">
            <a:noAutofit/>
          </a:bodyPr>
          <a:lstStyle/>
          <a:p>
            <a:pPr lvl="0"/>
            <a:endParaRPr lang="en-US"/>
          </a:p>
        </p:txBody>
      </p:sp>
      <p:sp>
        <p:nvSpPr>
          <p:cNvPr id="8" name="Google Shape;53;p16"/>
          <p:cNvSpPr txBox="1">
            <a:spLocks noGrp="1"/>
          </p:cNvSpPr>
          <p:nvPr>
            <p:ph type="body" sz="quarter" idx="4294967295"/>
          </p:nvPr>
        </p:nvSpPr>
        <p:spPr>
          <a:xfrm>
            <a:off x="595795" y="2445123"/>
            <a:ext cx="3588837" cy="3062517"/>
          </a:xfrm>
          <a:prstGeom prst="rect">
            <a:avLst/>
          </a:prstGeom>
          <a:noFill/>
          <a:ln>
            <a:noFill/>
          </a:ln>
        </p:spPr>
        <p:txBody>
          <a:bodyPr vert="horz" wrap="square" lIns="0" tIns="0" rIns="0" bIns="0" anchor="t" anchorCtr="0" compatLnSpc="1">
            <a:normAutofit/>
          </a:bodyPr>
          <a:lstStyle/>
          <a:p>
            <a:pPr lvl="0"/>
            <a:endParaRPr lang="en-US"/>
          </a:p>
        </p:txBody>
      </p:sp>
    </p:spTree>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marL="0" marR="0" lvl="0" indent="0" algn="l" defTabSz="914400" rtl="0" fontAlgn="auto" hangingPunct="0">
        <a:lnSpc>
          <a:spcPct val="100000"/>
        </a:lnSpc>
        <a:spcBef>
          <a:spcPts val="0"/>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p:titleStyle>
    <p:bodyStyle>
      <a:lvl1pPr marL="0" marR="0" lvl="0" indent="0" algn="l" defTabSz="914400" rtl="0" fontAlgn="auto" hangingPunct="0">
        <a:lnSpc>
          <a:spcPct val="100000"/>
        </a:lnSpc>
        <a:spcBef>
          <a:spcPts val="1415"/>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Google Shape;13;p9"/>
          <p:cNvPicPr>
            <a:picLocks noChangeAspect="1"/>
          </p:cNvPicPr>
          <p:nvPr/>
        </p:nvPicPr>
        <p:blipFill>
          <a:blip r:embed="rId13">
            <a:lum/>
            <a:alphaModFix/>
          </a:blip>
          <a:srcRect/>
          <a:stretch>
            <a:fillRect/>
          </a:stretch>
        </p:blipFill>
        <p:spPr>
          <a:xfrm>
            <a:off x="0" y="5390278"/>
            <a:ext cx="10691283" cy="1247397"/>
          </a:xfrm>
          <a:prstGeom prst="rect">
            <a:avLst/>
          </a:prstGeom>
          <a:noFill/>
          <a:ln cap="flat">
            <a:noFill/>
          </a:ln>
        </p:spPr>
      </p:pic>
      <p:pic>
        <p:nvPicPr>
          <p:cNvPr id="3" name="Google Shape;14;p9"/>
          <p:cNvPicPr>
            <a:picLocks noChangeAspect="1"/>
          </p:cNvPicPr>
          <p:nvPr/>
        </p:nvPicPr>
        <p:blipFill>
          <a:blip r:embed="rId14">
            <a:lum/>
            <a:alphaModFix/>
          </a:blip>
          <a:srcRect/>
          <a:stretch>
            <a:fillRect/>
          </a:stretch>
        </p:blipFill>
        <p:spPr>
          <a:xfrm>
            <a:off x="512640" y="6567842"/>
            <a:ext cx="2585877" cy="863641"/>
          </a:xfrm>
          <a:prstGeom prst="rect">
            <a:avLst/>
          </a:prstGeom>
          <a:noFill/>
          <a:ln cap="flat">
            <a:noFill/>
          </a:ln>
        </p:spPr>
      </p:pic>
      <p:sp>
        <p:nvSpPr>
          <p:cNvPr id="4" name="Google Shape;55;p17"/>
          <p:cNvSpPr txBox="1">
            <a:spLocks noGrp="1"/>
          </p:cNvSpPr>
          <p:nvPr>
            <p:ph type="sldNum" sz="quarter" idx="4"/>
          </p:nvPr>
        </p:nvSpPr>
        <p:spPr>
          <a:xfrm>
            <a:off x="9304916" y="7006681"/>
            <a:ext cx="651601" cy="402116"/>
          </a:xfrm>
          <a:prstGeom prst="rect">
            <a:avLst/>
          </a:prstGeom>
          <a:noFill/>
          <a:ln>
            <a:noFill/>
          </a:ln>
        </p:spPr>
        <p:txBody>
          <a:bodyPr vert="horz" wrap="square" lIns="91440" tIns="45720" rIns="91440" bIns="45720" anchor="ctr" anchorCtr="0" compatLnSpc="1">
            <a:noAutofit/>
          </a:bodyPr>
          <a:lstStyle>
            <a:lvl1pPr marL="0" marR="0" lvl="0" indent="0" algn="r" defTabSz="914400" rtl="0" fontAlgn="auto" hangingPunct="0">
              <a:lnSpc>
                <a:spcPct val="100000"/>
              </a:lnSpc>
              <a:spcBef>
                <a:spcPts val="0"/>
              </a:spcBef>
              <a:spcAft>
                <a:spcPts val="0"/>
              </a:spcAft>
              <a:buNone/>
              <a:tabLst>
                <a:tab pos="0" algn="l"/>
              </a:tabLst>
              <a:defRPr lang="en-US" sz="1330" b="0" i="0" u="none" strike="noStrike" kern="1200" cap="none" spc="0" baseline="0">
                <a:solidFill>
                  <a:srgbClr val="888888"/>
                </a:solidFill>
                <a:uFillTx/>
                <a:latin typeface="Calibri"/>
                <a:ea typeface="Calibri"/>
                <a:cs typeface="Calibri"/>
              </a:defRPr>
            </a:lvl1pPr>
          </a:lstStyle>
          <a:p>
            <a:pPr lvl="0"/>
            <a:fld id="{8D377242-EDBF-4E72-BDBB-A9AB7AF43DD8}" type="slidenum">
              <a:t>‹#›</a:t>
            </a:fld>
            <a:endParaRPr lang="en-US"/>
          </a:p>
        </p:txBody>
      </p:sp>
      <p:pic>
        <p:nvPicPr>
          <p:cNvPr id="5" name="Google Shape;56;p17"/>
          <p:cNvPicPr>
            <a:picLocks noChangeAspect="1"/>
          </p:cNvPicPr>
          <p:nvPr/>
        </p:nvPicPr>
        <p:blipFill>
          <a:blip r:embed="rId15">
            <a:lum/>
            <a:alphaModFix/>
          </a:blip>
          <a:srcRect/>
          <a:stretch>
            <a:fillRect/>
          </a:stretch>
        </p:blipFill>
        <p:spPr>
          <a:xfrm>
            <a:off x="626757" y="3697202"/>
            <a:ext cx="358563" cy="358563"/>
          </a:xfrm>
          <a:prstGeom prst="rect">
            <a:avLst/>
          </a:prstGeom>
          <a:noFill/>
          <a:ln cap="flat">
            <a:noFill/>
          </a:ln>
        </p:spPr>
      </p:pic>
      <p:pic>
        <p:nvPicPr>
          <p:cNvPr id="6" name="Google Shape;57;p17"/>
          <p:cNvPicPr>
            <a:picLocks noChangeAspect="1"/>
          </p:cNvPicPr>
          <p:nvPr/>
        </p:nvPicPr>
        <p:blipFill>
          <a:blip r:embed="rId16">
            <a:lum/>
            <a:alphaModFix/>
          </a:blip>
          <a:srcRect/>
          <a:stretch>
            <a:fillRect/>
          </a:stretch>
        </p:blipFill>
        <p:spPr>
          <a:xfrm>
            <a:off x="626757" y="4200479"/>
            <a:ext cx="358563" cy="358563"/>
          </a:xfrm>
          <a:prstGeom prst="rect">
            <a:avLst/>
          </a:prstGeom>
          <a:noFill/>
          <a:ln cap="flat">
            <a:noFill/>
          </a:ln>
        </p:spPr>
      </p:pic>
      <p:pic>
        <p:nvPicPr>
          <p:cNvPr id="7" name="Google Shape;58;p17"/>
          <p:cNvPicPr>
            <a:picLocks noChangeAspect="1"/>
          </p:cNvPicPr>
          <p:nvPr/>
        </p:nvPicPr>
        <p:blipFill>
          <a:blip r:embed="rId17">
            <a:lum/>
            <a:alphaModFix/>
          </a:blip>
          <a:srcRect/>
          <a:stretch>
            <a:fillRect/>
          </a:stretch>
        </p:blipFill>
        <p:spPr>
          <a:xfrm>
            <a:off x="628201" y="4690798"/>
            <a:ext cx="358563" cy="359999"/>
          </a:xfrm>
          <a:prstGeom prst="rect">
            <a:avLst/>
          </a:prstGeom>
          <a:noFill/>
          <a:ln cap="flat">
            <a:noFill/>
          </a:ln>
        </p:spPr>
      </p:pic>
      <p:pic>
        <p:nvPicPr>
          <p:cNvPr id="8" name="Google Shape;59;p17"/>
          <p:cNvPicPr>
            <a:picLocks noChangeAspect="1"/>
          </p:cNvPicPr>
          <p:nvPr/>
        </p:nvPicPr>
        <p:blipFill>
          <a:blip r:embed="rId18">
            <a:lum/>
            <a:alphaModFix/>
          </a:blip>
          <a:srcRect/>
          <a:stretch>
            <a:fillRect/>
          </a:stretch>
        </p:blipFill>
        <p:spPr>
          <a:xfrm>
            <a:off x="626757" y="5168517"/>
            <a:ext cx="358563" cy="358563"/>
          </a:xfrm>
          <a:prstGeom prst="rect">
            <a:avLst/>
          </a:prstGeom>
          <a:noFill/>
          <a:ln cap="flat">
            <a:noFill/>
          </a:ln>
        </p:spPr>
      </p:pic>
      <p:sp>
        <p:nvSpPr>
          <p:cNvPr id="9" name="Google Shape;60;p17"/>
          <p:cNvSpPr txBox="1">
            <a:spLocks noGrp="1"/>
          </p:cNvSpPr>
          <p:nvPr>
            <p:ph type="body" idx="1"/>
          </p:nvPr>
        </p:nvSpPr>
        <p:spPr>
          <a:xfrm>
            <a:off x="3199677" y="6638041"/>
            <a:ext cx="6044037" cy="4489557"/>
          </a:xfrm>
          <a:prstGeom prst="rect">
            <a:avLst/>
          </a:prstGeom>
          <a:noFill/>
          <a:ln>
            <a:noFill/>
          </a:ln>
        </p:spPr>
        <p:txBody>
          <a:bodyPr vert="horz" wrap="square" lIns="0" tIns="0" rIns="0" bIns="0" anchor="t" anchorCtr="0" compatLnSpc="1">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0" name="Google Shape;61;p17"/>
          <p:cNvSpPr txBox="1">
            <a:spLocks noGrp="1"/>
          </p:cNvSpPr>
          <p:nvPr>
            <p:ph type="title"/>
          </p:nvPr>
        </p:nvSpPr>
        <p:spPr>
          <a:xfrm>
            <a:off x="591479" y="617037"/>
            <a:ext cx="9359277" cy="1367284"/>
          </a:xfrm>
          <a:prstGeom prst="rect">
            <a:avLst/>
          </a:prstGeom>
          <a:noFill/>
          <a:ln>
            <a:noFill/>
          </a:ln>
        </p:spPr>
        <p:txBody>
          <a:bodyPr vert="horz" wrap="square" lIns="0" tIns="0" rIns="0" bIns="0" anchor="ctr" anchorCtr="0" compatLnSpc="1">
            <a:noAutofit/>
          </a:bodyPr>
          <a:lstStyle/>
          <a:p>
            <a:pPr lvl="0"/>
            <a:endParaRPr lang="en-US"/>
          </a:p>
        </p:txBody>
      </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Lst>
  <p:txStyles>
    <p:titleStyle>
      <a:lvl1pPr marL="0" marR="0" lvl="0" indent="0" algn="l" defTabSz="914400" rtl="0" fontAlgn="auto" hangingPunct="0">
        <a:lnSpc>
          <a:spcPct val="100000"/>
        </a:lnSpc>
        <a:spcBef>
          <a:spcPts val="0"/>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p:titleStyle>
    <p:bodyStyle>
      <a:lvl1pPr marL="0" marR="0" lvl="0" indent="0" algn="l" defTabSz="914400" rtl="0" fontAlgn="auto" hangingPunct="0">
        <a:lnSpc>
          <a:spcPct val="100000"/>
        </a:lnSpc>
        <a:spcBef>
          <a:spcPts val="1415"/>
        </a:spcBef>
        <a:spcAft>
          <a:spcPts val="0"/>
        </a:spcAft>
        <a:buNone/>
        <a:tabLst/>
        <a:defRPr lang="en-US" sz="1400" b="0" i="0" u="none" strike="noStrike" kern="1200" cap="none" spc="0" baseline="0">
          <a:solidFill>
            <a:srgbClr val="000000"/>
          </a:solidFill>
          <a:highlight>
            <a:scrgbClr r="0" g="0" b="0">
              <a:alpha val="0"/>
            </a:scrgbClr>
          </a:highlight>
          <a:uFillTx/>
          <a:latin typeface="Arial"/>
          <a:cs typeface="Arial"/>
        </a:defRPr>
      </a:lvl1pPr>
      <a:lvl2pPr marL="685800" marR="0" lvl="1" indent="-228600" algn="l" defTabSz="914400" rtl="0" fontAlgn="auto" hangingPunct="1">
        <a:lnSpc>
          <a:spcPct val="90000"/>
        </a:lnSpc>
        <a:spcBef>
          <a:spcPts val="500"/>
        </a:spcBef>
        <a:spcAft>
          <a:spcPts val="0"/>
        </a:spcAft>
        <a:buSzPct val="100000"/>
        <a:buFont typeface="Arial" pitchFamily="34"/>
        <a:buChar char="•"/>
        <a:tabLst/>
        <a:defRPr lang="en-US" sz="2400" b="0" i="0" u="none" strike="noStrike" kern="1200" cap="none" spc="0" baseline="0">
          <a:solidFill>
            <a:srgbClr val="000000"/>
          </a:solidFill>
          <a:uFillTx/>
          <a:latin typeface="Calibri"/>
        </a:defRPr>
      </a:lvl2pPr>
      <a:lvl3pPr marL="1143000" marR="0" lvl="2" indent="-228600" algn="l" defTabSz="914400" rtl="0" fontAlgn="auto" hangingPunct="1">
        <a:lnSpc>
          <a:spcPct val="90000"/>
        </a:lnSpc>
        <a:spcBef>
          <a:spcPts val="500"/>
        </a:spcBef>
        <a:spcAft>
          <a:spcPts val="0"/>
        </a:spcAft>
        <a:buSzPct val="100000"/>
        <a:buFont typeface="Arial" pitchFamily="34"/>
        <a:buChar char="•"/>
        <a:tabLst/>
        <a:defRPr lang="en-US" sz="2000" b="0" i="0" u="none" strike="noStrike" kern="1200" cap="none" spc="0" baseline="0">
          <a:solidFill>
            <a:srgbClr val="000000"/>
          </a:solidFill>
          <a:uFillTx/>
          <a:latin typeface="Calibri"/>
        </a:defRPr>
      </a:lvl3pPr>
      <a:lvl4pPr marL="1600200" marR="0" lvl="3"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4pPr>
      <a:lvl5pPr marL="2057400" marR="0" lvl="4" indent="-228600" algn="l" defTabSz="914400" rtl="0" fontAlgn="auto" hangingPunct="1">
        <a:lnSpc>
          <a:spcPct val="90000"/>
        </a:lnSpc>
        <a:spcBef>
          <a:spcPts val="500"/>
        </a:spcBef>
        <a:spcAft>
          <a:spcPts val="0"/>
        </a:spcAft>
        <a:buSzPct val="100000"/>
        <a:buFont typeface="Arial" pitchFamily="34"/>
        <a:buChar char="•"/>
        <a:tabLst/>
        <a:defRPr lang="en-US" sz="1800" b="0" i="0" u="none" strike="noStrike" kern="1200" cap="none" spc="0" baseline="0">
          <a:solidFill>
            <a:srgbClr val="000000"/>
          </a:solidFill>
          <a:uFillTx/>
          <a:latin typeface="Calibri"/>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0.png"/><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1.png"/><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2.png"/><Relationship Id="rId1" Type="http://schemas.openxmlformats.org/officeDocument/2006/relationships/slideLayout" Target="../slideLayouts/slideLayout29.xml"/></Relationships>
</file>

<file path=ppt/slides/_rels/slide1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51.xml"/><Relationship Id="rId6" Type="http://schemas.openxmlformats.org/officeDocument/2006/relationships/image" Target="../media/image25.png"/><Relationship Id="rId5" Type="http://schemas.openxmlformats.org/officeDocument/2006/relationships/image" Target="../media/image10.jpeg"/><Relationship Id="rId4" Type="http://schemas.openxmlformats.org/officeDocument/2006/relationships/image" Target="../media/image24.png"/></Relationships>
</file>

<file path=ppt/slides/_rels/slide1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6.png"/><Relationship Id="rId1" Type="http://schemas.openxmlformats.org/officeDocument/2006/relationships/slideLayout" Target="../slideLayouts/slideLayout62.xml"/></Relationships>
</file>

<file path=ppt/slides/_rels/slide1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0.png"/><Relationship Id="rId1" Type="http://schemas.openxmlformats.org/officeDocument/2006/relationships/slideLayout" Target="../slideLayouts/slideLayout6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2.xml"/></Relationships>
</file>

<file path=ppt/slides/_rels/slide1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27.png"/><Relationship Id="rId1" Type="http://schemas.openxmlformats.org/officeDocument/2006/relationships/slideLayout" Target="../slideLayouts/slideLayout62.xml"/></Relationships>
</file>

<file path=ppt/slides/_rels/slide18.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62.xml"/></Relationships>
</file>

<file path=ppt/slides/_rels/slide19.xml.rels><?xml version="1.0" encoding="UTF-8" standalone="yes"?>
<Relationships xmlns="http://schemas.openxmlformats.org/package/2006/relationships"><Relationship Id="rId3" Type="http://schemas.openxmlformats.org/officeDocument/2006/relationships/hyperlink" Target="https://ec.europa.eu/info/funding-tenders/opportunities/portal/screen/support/ncp" TargetMode="External"/><Relationship Id="rId2" Type="http://schemas.openxmlformats.org/officeDocument/2006/relationships/notesSlide" Target="../notesSlides/notesSlide5.xml"/><Relationship Id="rId1" Type="http://schemas.openxmlformats.org/officeDocument/2006/relationships/slideLayout" Target="../slideLayouts/slideLayout57.xml"/><Relationship Id="rId4" Type="http://schemas.openxmlformats.org/officeDocument/2006/relationships/image" Target="../media/image10.jpeg"/></Relationships>
</file>

<file path=ppt/slides/_rels/slide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20.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notesSlide" Target="../notesSlides/notesSlide6.xml"/><Relationship Id="rId1" Type="http://schemas.openxmlformats.org/officeDocument/2006/relationships/slideLayout" Target="../slideLayouts/slideLayout57.xml"/><Relationship Id="rId6" Type="http://schemas.openxmlformats.org/officeDocument/2006/relationships/image" Target="../media/image29.png"/><Relationship Id="rId5" Type="http://schemas.openxmlformats.org/officeDocument/2006/relationships/hyperlink" Target="https://www.obzoreuropa.hr/" TargetMode="External"/><Relationship Id="rId4" Type="http://schemas.openxmlformats.org/officeDocument/2006/relationships/image" Target="../media/image10.jpeg"/></Relationships>
</file>

<file path=ppt/slides/_rels/slide21.xml.rels><?xml version="1.0" encoding="UTF-8" standalone="yes"?>
<Relationships xmlns="http://schemas.openxmlformats.org/package/2006/relationships"><Relationship Id="rId3" Type="http://schemas.openxmlformats.org/officeDocument/2006/relationships/hyperlink" Target="https://www.obzoreuropa.hr/kontakt-informacije" TargetMode="External"/><Relationship Id="rId2" Type="http://schemas.openxmlformats.org/officeDocument/2006/relationships/image" Target="../media/image30.png"/><Relationship Id="rId1" Type="http://schemas.openxmlformats.org/officeDocument/2006/relationships/slideLayout" Target="../slideLayouts/slideLayout62.xml"/><Relationship Id="rId4" Type="http://schemas.openxmlformats.org/officeDocument/2006/relationships/image" Target="../media/image10.jpeg"/></Relationships>
</file>

<file path=ppt/slides/_rels/slide2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10.jpeg"/><Relationship Id="rId1" Type="http://schemas.openxmlformats.org/officeDocument/2006/relationships/slideLayout" Target="../slideLayouts/slideLayout62.xml"/><Relationship Id="rId4" Type="http://schemas.openxmlformats.org/officeDocument/2006/relationships/hyperlink" Target="https://research-innovation-days.ec.europa.eu/" TargetMode="External"/></Relationships>
</file>

<file path=ppt/slides/_rels/slide23.xml.rels><?xml version="1.0" encoding="UTF-8" standalone="yes"?>
<Relationships xmlns="http://schemas.openxmlformats.org/package/2006/relationships"><Relationship Id="rId3" Type="http://schemas.openxmlformats.org/officeDocument/2006/relationships/hyperlink" Target="https://www.obzoreuropa.hr/" TargetMode="External"/><Relationship Id="rId2" Type="http://schemas.openxmlformats.org/officeDocument/2006/relationships/hyperlink" Target="http://ec.europa.eu/horizon-europe" TargetMode="External"/><Relationship Id="rId1" Type="http://schemas.openxmlformats.org/officeDocument/2006/relationships/slideLayout" Target="../slideLayouts/slideLayout1.xml"/><Relationship Id="rId5" Type="http://schemas.openxmlformats.org/officeDocument/2006/relationships/hyperlink" Target="https://ec.europa.eu/info/funding-tenders/opportunities/portal/screen/opportunities/topic-search" TargetMode="External"/><Relationship Id="rId4" Type="http://schemas.openxmlformats.org/officeDocument/2006/relationships/hyperlink" Target="mailto:Vlatka.GodinicMikulcic@mobilnost.hr"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18.xml"/><Relationship Id="rId5" Type="http://schemas.openxmlformats.org/officeDocument/2006/relationships/image" Target="../media/image12.png"/><Relationship Id="rId4" Type="http://schemas.openxmlformats.org/officeDocument/2006/relationships/image" Target="../media/image10.jpe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xml"/><Relationship Id="rId1" Type="http://schemas.openxmlformats.org/officeDocument/2006/relationships/slideLayout" Target="../slideLayouts/slideLayout29.xml"/><Relationship Id="rId4" Type="http://schemas.openxmlformats.org/officeDocument/2006/relationships/image" Target="../media/image10.jpeg"/></Relationships>
</file>

<file path=ppt/slides/_rels/slide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4.png"/><Relationship Id="rId1" Type="http://schemas.openxmlformats.org/officeDocument/2006/relationships/slideLayout" Target="../slideLayouts/slideLayout29.xml"/><Relationship Id="rId4" Type="http://schemas.openxmlformats.org/officeDocument/2006/relationships/hyperlink" Target="https://op.europa.eu/en/publication-detail/-/publication/3c6ffd74-8ac3-11eb-b85c-01aa75ed71a1/language-en/format-PDF/source-search"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3.xml"/><Relationship Id="rId1" Type="http://schemas.openxmlformats.org/officeDocument/2006/relationships/slideLayout" Target="../slideLayouts/slideLayout40.xml"/><Relationship Id="rId5" Type="http://schemas.openxmlformats.org/officeDocument/2006/relationships/image" Target="../media/image10.jpe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6.png"/><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7.png"/><Relationship Id="rId1" Type="http://schemas.openxmlformats.org/officeDocument/2006/relationships/slideLayout" Target="../slideLayouts/slideLayout40.xml"/><Relationship Id="rId6" Type="http://schemas.openxmlformats.org/officeDocument/2006/relationships/hyperlink" Target="https://ec.europa.eu/info/funding-tenders/opportunities/portal/screen/opportunities/topic-search" TargetMode="External"/><Relationship Id="rId5" Type="http://schemas.openxmlformats.org/officeDocument/2006/relationships/image" Target="../media/image18.png"/><Relationship Id="rId4" Type="http://schemas.openxmlformats.org/officeDocument/2006/relationships/hyperlink" Target="https://ec.europa.eu/transparency/regexpert/index.cfm?do=groupDetail.groupMeeting&amp;meetingId=23274"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19.png"/><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txBox="1">
            <a:spLocks noGrp="1"/>
          </p:cNvSpPr>
          <p:nvPr>
            <p:ph type="ctrTitle"/>
          </p:nvPr>
        </p:nvSpPr>
        <p:spPr>
          <a:xfrm>
            <a:off x="1273629" y="1289957"/>
            <a:ext cx="7511143" cy="1778673"/>
          </a:xfrm>
        </p:spPr>
        <p:txBody>
          <a:bodyPr/>
          <a:lstStyle/>
          <a:p>
            <a:pPr lvl="0"/>
            <a:r>
              <a:rPr lang="en-GB" sz="2800" dirty="0">
                <a:solidFill>
                  <a:srgbClr val="7030A0"/>
                </a:solidFill>
                <a:latin typeface="MyriadPro-Bold"/>
              </a:rPr>
              <a:t>THE NEXT EU RESEARCH &amp; INNOVATION INVESTMENT PROGRAMME (2021 – 2027) </a:t>
            </a:r>
            <a:br>
              <a:rPr lang="hr-HR" sz="2800" dirty="0">
                <a:solidFill>
                  <a:srgbClr val="7030A0"/>
                </a:solidFill>
                <a:latin typeface="MyriadPro-Bold"/>
              </a:rPr>
            </a:br>
            <a:r>
              <a:rPr lang="en-GB" sz="2800" b="1" dirty="0">
                <a:solidFill>
                  <a:srgbClr val="7030A0"/>
                </a:solidFill>
                <a:latin typeface="MyriadPro-Bold"/>
              </a:rPr>
              <a:t>Horizon Europe</a:t>
            </a:r>
            <a:endParaRPr lang="en-GB" sz="2800" dirty="0">
              <a:solidFill>
                <a:srgbClr val="7030A0"/>
              </a:solidFill>
              <a:latin typeface="MyriadPro-Bold"/>
            </a:endParaRPr>
          </a:p>
        </p:txBody>
      </p:sp>
      <p:sp>
        <p:nvSpPr>
          <p:cNvPr id="3" name="Subtitle 2"/>
          <p:cNvSpPr txBox="1">
            <a:spLocks noGrp="1"/>
          </p:cNvSpPr>
          <p:nvPr>
            <p:ph type="subTitle" idx="1"/>
          </p:nvPr>
        </p:nvSpPr>
        <p:spPr>
          <a:xfrm>
            <a:off x="532626" y="4264249"/>
            <a:ext cx="9780815" cy="2495781"/>
          </a:xfrm>
        </p:spPr>
        <p:txBody>
          <a:bodyPr anchorCtr="0">
            <a:noAutofit/>
          </a:bodyPr>
          <a:lstStyle/>
          <a:p>
            <a:pPr lvl="0" algn="l">
              <a:spcBef>
                <a:spcPts val="0"/>
              </a:spcBef>
            </a:pPr>
            <a:r>
              <a:rPr lang="en-GB" sz="2000" b="1" dirty="0" err="1">
                <a:latin typeface="MyriadPro-Bold"/>
              </a:rPr>
              <a:t>Vlatka</a:t>
            </a:r>
            <a:r>
              <a:rPr lang="en-GB" sz="2000" b="1" dirty="0">
                <a:latin typeface="MyriadPro-Bold"/>
              </a:rPr>
              <a:t> </a:t>
            </a:r>
            <a:r>
              <a:rPr lang="en-GB" sz="2000" b="1" dirty="0" err="1">
                <a:latin typeface="MyriadPro-Bold"/>
              </a:rPr>
              <a:t>Godinić</a:t>
            </a:r>
            <a:r>
              <a:rPr lang="en-GB" sz="2000" b="1" dirty="0">
                <a:latin typeface="MyriadPro-Bold"/>
              </a:rPr>
              <a:t> </a:t>
            </a:r>
            <a:r>
              <a:rPr lang="en-GB" sz="2000" b="1" dirty="0" err="1">
                <a:latin typeface="MyriadPro-Bold"/>
              </a:rPr>
              <a:t>Mikulčić</a:t>
            </a:r>
            <a:r>
              <a:rPr lang="en-GB" sz="2000" b="1" dirty="0">
                <a:latin typeface="MyriadPro-Bold"/>
              </a:rPr>
              <a:t>, </a:t>
            </a:r>
            <a:r>
              <a:rPr lang="hr-HR" sz="2000" b="1" dirty="0">
                <a:latin typeface="MyriadPro-Bold"/>
              </a:rPr>
              <a:t>PhD</a:t>
            </a:r>
            <a:br>
              <a:rPr lang="en-GB" sz="1600" dirty="0">
                <a:latin typeface="MyriadPro-Bold"/>
              </a:rPr>
            </a:br>
            <a:r>
              <a:rPr lang="en-GB" sz="1600" dirty="0">
                <a:latin typeface="MyriadPro-Bold"/>
              </a:rPr>
              <a:t>Senior Adviser in the </a:t>
            </a:r>
            <a:r>
              <a:rPr lang="hr-HR" sz="1600" dirty="0">
                <a:latin typeface="MyriadPro-Bold"/>
              </a:rPr>
              <a:t>Department for Thematic Areas of EU Framework Programmes</a:t>
            </a:r>
          </a:p>
          <a:p>
            <a:pPr lvl="0" algn="l">
              <a:spcBef>
                <a:spcPts val="0"/>
              </a:spcBef>
            </a:pPr>
            <a:r>
              <a:rPr lang="en-GB" sz="1600" dirty="0">
                <a:latin typeface="MyriadPro-Bold"/>
              </a:rPr>
              <a:t>Agency for Mobility and EU Programmes</a:t>
            </a:r>
          </a:p>
          <a:p>
            <a:pPr lvl="0" algn="l">
              <a:spcBef>
                <a:spcPts val="0"/>
              </a:spcBef>
            </a:pPr>
            <a:r>
              <a:rPr lang="en-GB" sz="1600" dirty="0" err="1">
                <a:latin typeface="MyriadPro-Bold"/>
              </a:rPr>
              <a:t>Frankopanska</a:t>
            </a:r>
            <a:r>
              <a:rPr lang="en-GB" sz="1600" dirty="0">
                <a:latin typeface="MyriadPro-Bold"/>
              </a:rPr>
              <a:t> 26, HR-10 000 Zagreb</a:t>
            </a:r>
            <a:r>
              <a:rPr lang="hr-HR" sz="1600" dirty="0">
                <a:latin typeface="MyriadPro-Bold"/>
              </a:rPr>
              <a:t>, Croatia</a:t>
            </a:r>
            <a:endParaRPr lang="en-GB" sz="1600" dirty="0">
              <a:latin typeface="MyriadPro-Bold"/>
            </a:endParaRPr>
          </a:p>
          <a:p>
            <a:pPr lvl="0" algn="l">
              <a:spcBef>
                <a:spcPts val="0"/>
              </a:spcBef>
            </a:pPr>
            <a:endParaRPr lang="en-GB" sz="1600" dirty="0">
              <a:latin typeface="MyriadPro-Bold"/>
            </a:endParaRPr>
          </a:p>
          <a:p>
            <a:pPr lvl="0" algn="l">
              <a:spcBef>
                <a:spcPts val="0"/>
              </a:spcBef>
            </a:pPr>
            <a:r>
              <a:rPr lang="hr-HR" sz="1600" b="1" dirty="0">
                <a:solidFill>
                  <a:srgbClr val="7030A0"/>
                </a:solidFill>
                <a:latin typeface="MyriadPro-Bold"/>
              </a:rPr>
              <a:t>National Contact Point </a:t>
            </a:r>
            <a:r>
              <a:rPr lang="en-GB" sz="1600" b="1" dirty="0">
                <a:solidFill>
                  <a:srgbClr val="7030A0"/>
                </a:solidFill>
                <a:latin typeface="MyriadPro-Bold"/>
              </a:rPr>
              <a:t>for Cluster 6 </a:t>
            </a:r>
            <a:r>
              <a:rPr lang="hr-HR" sz="1600" b="1" dirty="0">
                <a:solidFill>
                  <a:srgbClr val="7030A0"/>
                </a:solidFill>
                <a:latin typeface="MyriadPro-Bold"/>
              </a:rPr>
              <a:t>in Horizon Europe: Food, Bioeconomy, Natural Resources, Agriculture and Environment</a:t>
            </a:r>
            <a:endParaRPr lang="en-GB" sz="1600" dirty="0">
              <a:solidFill>
                <a:srgbClr val="7030A0"/>
              </a:solidFill>
              <a:latin typeface="MyriadPro-Bold"/>
            </a:endParaRPr>
          </a:p>
          <a:p>
            <a:pPr lvl="0" algn="l">
              <a:spcBef>
                <a:spcPts val="0"/>
              </a:spcBef>
            </a:pPr>
            <a:r>
              <a:rPr lang="hr-HR" sz="1600" b="1" dirty="0">
                <a:solidFill>
                  <a:srgbClr val="7030A0"/>
                </a:solidFill>
                <a:latin typeface="MyriadPro-Bold"/>
              </a:rPr>
              <a:t>National Contact Point </a:t>
            </a:r>
            <a:r>
              <a:rPr lang="en-GB" sz="1600" b="1" dirty="0">
                <a:solidFill>
                  <a:srgbClr val="7030A0"/>
                </a:solidFill>
                <a:latin typeface="MyriadPro-Bold"/>
              </a:rPr>
              <a:t>for Cluster 5 </a:t>
            </a:r>
            <a:r>
              <a:rPr lang="hr-HR" sz="1600" b="1" dirty="0">
                <a:solidFill>
                  <a:srgbClr val="7030A0"/>
                </a:solidFill>
                <a:latin typeface="MyriadPro-Bold"/>
              </a:rPr>
              <a:t>in Horizon Europe</a:t>
            </a:r>
            <a:r>
              <a:rPr lang="en-GB" sz="1600" b="1" dirty="0">
                <a:solidFill>
                  <a:srgbClr val="7030A0"/>
                </a:solidFill>
                <a:latin typeface="MyriadPro-Bold"/>
              </a:rPr>
              <a:t>: Climate, Energy and Mobility</a:t>
            </a:r>
            <a:br>
              <a:rPr lang="en-GB" sz="1600" dirty="0">
                <a:latin typeface="MyriadPro-Bold"/>
              </a:rPr>
            </a:br>
            <a:endParaRPr lang="en-GB" sz="1600" dirty="0">
              <a:latin typeface="MyriadPro-Bold"/>
            </a:endParaRPr>
          </a:p>
        </p:txBody>
      </p:sp>
      <p:sp>
        <p:nvSpPr>
          <p:cNvPr id="4" name="Google Shape;458;p1">
            <a:extLst>
              <a:ext uri="{FF2B5EF4-FFF2-40B4-BE49-F238E27FC236}">
                <a16:creationId xmlns:a16="http://schemas.microsoft.com/office/drawing/2014/main" id="{E4794258-BB7D-4116-92E6-675CC2C83A5A}"/>
              </a:ext>
            </a:extLst>
          </p:cNvPr>
          <p:cNvSpPr/>
          <p:nvPr/>
        </p:nvSpPr>
        <p:spPr>
          <a:xfrm>
            <a:off x="2253993" y="3518401"/>
            <a:ext cx="5762880" cy="380160"/>
          </a:xfrm>
          <a:prstGeom prst="rect">
            <a:avLst/>
          </a:prstGeom>
          <a:noFill/>
          <a:ln>
            <a:noFill/>
          </a:ln>
        </p:spPr>
        <p:txBody>
          <a:bodyPr spcFirstLastPara="1" wrap="square" lIns="105475" tIns="52550" rIns="105475" bIns="5255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Pts val="1800"/>
              <a:buFont typeface="Arial"/>
              <a:buNone/>
              <a:tabLst/>
              <a:defRPr/>
            </a:pPr>
            <a:r>
              <a:rPr kumimoji="0" lang="en-GB" sz="1800" b="0" i="0" u="none" strike="noStrike" kern="0" cap="none" spc="0" normalizeH="0" baseline="0" noProof="0" dirty="0">
                <a:ln>
                  <a:noFill/>
                </a:ln>
                <a:solidFill>
                  <a:srgbClr val="57585A"/>
                </a:solidFill>
                <a:effectLst/>
                <a:uLnTx/>
                <a:uFillTx/>
                <a:latin typeface="Calibri" panose="020F0502020204030204"/>
                <a:ea typeface="Calibri"/>
                <a:cs typeface="Calibri"/>
                <a:sym typeface="Calibri"/>
              </a:rPr>
              <a:t>Roundtable: Innovative Solutions for the Sustainability of the Adriatic Sea</a:t>
            </a:r>
            <a:r>
              <a:rPr kumimoji="0" lang="hr-HR" sz="1800" b="0" i="0" u="none" strike="noStrike" kern="0" cap="none" spc="0" normalizeH="0" baseline="0" noProof="0" dirty="0">
                <a:ln>
                  <a:noFill/>
                </a:ln>
                <a:solidFill>
                  <a:srgbClr val="57585A"/>
                </a:solidFill>
                <a:effectLst/>
                <a:uLnTx/>
                <a:uFillTx/>
                <a:latin typeface="Calibri" panose="020F0502020204030204"/>
                <a:ea typeface="Calibri"/>
                <a:cs typeface="Calibri"/>
                <a:sym typeface="Calibri"/>
              </a:rPr>
              <a:t>| </a:t>
            </a:r>
            <a:r>
              <a:rPr kumimoji="0" lang="en-GB" sz="1800" b="0" i="0" u="none" strike="noStrike" kern="0" cap="none" spc="0" normalizeH="0" baseline="0" noProof="0" dirty="0">
                <a:ln>
                  <a:noFill/>
                </a:ln>
                <a:solidFill>
                  <a:srgbClr val="57585A"/>
                </a:solidFill>
                <a:effectLst/>
                <a:uLnTx/>
                <a:uFillTx/>
                <a:latin typeface="Calibri" panose="020F0502020204030204"/>
                <a:ea typeface="Calibri"/>
                <a:cs typeface="Calibri"/>
                <a:sym typeface="Calibri"/>
              </a:rPr>
              <a:t>Zadar</a:t>
            </a:r>
            <a:r>
              <a:rPr kumimoji="0" lang="hr-HR" sz="1800" b="0" i="0" u="none" strike="noStrike" kern="0" cap="none" spc="0" normalizeH="0" baseline="0" noProof="0" dirty="0">
                <a:ln>
                  <a:noFill/>
                </a:ln>
                <a:solidFill>
                  <a:srgbClr val="57585A"/>
                </a:solidFill>
                <a:effectLst/>
                <a:uLnTx/>
                <a:uFillTx/>
                <a:latin typeface="Calibri" panose="020F0502020204030204"/>
                <a:ea typeface="Calibri"/>
                <a:cs typeface="Calibri"/>
                <a:sym typeface="Calibri"/>
              </a:rPr>
              <a:t> | 27</a:t>
            </a:r>
            <a:r>
              <a:rPr kumimoji="0" lang="en-GB" sz="1800" b="0" i="0" u="none" strike="noStrike" kern="0" cap="none" spc="0" normalizeH="0" baseline="0" noProof="0" dirty="0">
                <a:ln>
                  <a:noFill/>
                </a:ln>
                <a:solidFill>
                  <a:srgbClr val="57585A"/>
                </a:solidFill>
                <a:effectLst/>
                <a:uLnTx/>
                <a:uFillTx/>
                <a:latin typeface="Calibri" panose="020F0502020204030204"/>
                <a:ea typeface="Calibri"/>
                <a:cs typeface="Calibri"/>
                <a:sym typeface="Calibri"/>
              </a:rPr>
              <a:t> </a:t>
            </a:r>
            <a:r>
              <a:rPr kumimoji="0" lang="hr-HR" sz="1800" b="0" i="0" u="none" strike="noStrike" kern="0" cap="none" spc="0" normalizeH="0" baseline="0" noProof="0" dirty="0">
                <a:ln>
                  <a:noFill/>
                </a:ln>
                <a:solidFill>
                  <a:srgbClr val="57585A"/>
                </a:solidFill>
                <a:effectLst/>
                <a:uLnTx/>
                <a:uFillTx/>
                <a:latin typeface="Calibri" panose="020F0502020204030204"/>
                <a:ea typeface="Calibri"/>
                <a:cs typeface="Calibri"/>
                <a:sym typeface="Calibri"/>
              </a:rPr>
              <a:t>April 2021</a:t>
            </a:r>
            <a:endParaRPr kumimoji="0" sz="1800" b="0" i="0" u="none" strike="noStrike" kern="0" cap="none" spc="0" normalizeH="0" baseline="0" noProof="0" dirty="0">
              <a:ln>
                <a:noFill/>
              </a:ln>
              <a:solidFill>
                <a:srgbClr val="000000"/>
              </a:solidFill>
              <a:effectLst/>
              <a:uLnTx/>
              <a:uFillTx/>
              <a:latin typeface="Arial"/>
              <a:ea typeface="Arial"/>
              <a:cs typeface="Arial"/>
              <a:sym typeface="Arial"/>
            </a:endParaRPr>
          </a:p>
        </p:txBody>
      </p:sp>
    </p:spTree>
    <p:extLst>
      <p:ext uri="{BB962C8B-B14F-4D97-AF65-F5344CB8AC3E}">
        <p14:creationId xmlns:p14="http://schemas.microsoft.com/office/powerpoint/2010/main" val="35708198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name="Slide13">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7049" y="231772"/>
            <a:ext cx="9696453" cy="5267328"/>
          </a:xfrm>
          <a:prstGeom prst="rect">
            <a:avLst/>
          </a:prstGeom>
          <a:noFill/>
          <a:ln cap="flat">
            <a:noFill/>
          </a:ln>
        </p:spPr>
      </p:pic>
      <p:pic>
        <p:nvPicPr>
          <p:cNvPr id="3" name="Picture 2" descr="https://cdn2.euraxess.org/sites/default/files/migration/euraxess_service_centre/ampeu_logo_hor_eng.jpg"/>
          <p:cNvPicPr>
            <a:picLocks noChangeAspect="1"/>
          </p:cNvPicPr>
          <p:nvPr/>
        </p:nvPicPr>
        <p:blipFill>
          <a:blip r:embed="rId3"/>
          <a:srcRect/>
          <a:stretch>
            <a:fillRect/>
          </a:stretch>
        </p:blipFill>
        <p:spPr>
          <a:xfrm>
            <a:off x="6665134" y="6521491"/>
            <a:ext cx="2639781" cy="887306"/>
          </a:xfrm>
          <a:prstGeom prst="rect">
            <a:avLst/>
          </a:prstGeom>
          <a:noFill/>
          <a:ln cap="flat">
            <a:noFill/>
          </a:ln>
        </p:spPr>
      </p:pic>
      <p:sp>
        <p:nvSpPr>
          <p:cNvPr id="4" name="Slide Number Placeholder 3"/>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135334D3-C3DE-44CC-B471-8122CA999960}" type="slidenum">
              <a:rPr/>
              <a:t>10</a:t>
            </a:fld>
            <a:endParaRPr lang="en-US" sz="1330" b="0" i="0" u="none" strike="noStrike" kern="1200" cap="none" spc="0" baseline="0">
              <a:solidFill>
                <a:srgbClr val="888888"/>
              </a:solidFill>
              <a:uFillTx/>
              <a:latin typeface="Calibri"/>
              <a:ea typeface="Calibri"/>
              <a:cs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name="Slide15">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26924" y="418191"/>
            <a:ext cx="9544050" cy="5286375"/>
          </a:xfrm>
          <a:prstGeom prst="rect">
            <a:avLst/>
          </a:prstGeom>
          <a:noFill/>
          <a:ln cap="flat">
            <a:noFill/>
          </a:ln>
        </p:spPr>
      </p:pic>
      <p:pic>
        <p:nvPicPr>
          <p:cNvPr id="3" name="Picture 2" descr="https://cdn2.euraxess.org/sites/default/files/migration/euraxess_service_centre/ampeu_logo_hor_eng.jpg"/>
          <p:cNvPicPr>
            <a:picLocks noChangeAspect="1"/>
          </p:cNvPicPr>
          <p:nvPr/>
        </p:nvPicPr>
        <p:blipFill>
          <a:blip r:embed="rId3"/>
          <a:srcRect/>
          <a:stretch>
            <a:fillRect/>
          </a:stretch>
        </p:blipFill>
        <p:spPr>
          <a:xfrm>
            <a:off x="6665134" y="6572204"/>
            <a:ext cx="2639781" cy="887306"/>
          </a:xfrm>
          <a:prstGeom prst="rect">
            <a:avLst/>
          </a:prstGeom>
          <a:noFill/>
          <a:ln cap="flat">
            <a:noFill/>
          </a:ln>
        </p:spPr>
      </p:pic>
      <p:sp>
        <p:nvSpPr>
          <p:cNvPr id="4" name="Slide Number Placeholder 3"/>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D03093A5-D223-44AE-B1CF-254258D173DE}" type="slidenum">
              <a:rPr/>
              <a:t>11</a:t>
            </a:fld>
            <a:endParaRPr lang="en-US" sz="1330" b="0" i="0" u="none" strike="noStrike" kern="1200" cap="none" spc="0" baseline="0">
              <a:solidFill>
                <a:srgbClr val="888888"/>
              </a:solidFill>
              <a:uFillTx/>
              <a:latin typeface="Calibri"/>
              <a:ea typeface="Calibri"/>
              <a:cs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name="Slide9">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12624" y="0"/>
            <a:ext cx="9772650" cy="5495928"/>
          </a:xfrm>
          <a:prstGeom prst="rect">
            <a:avLst/>
          </a:prstGeom>
          <a:noFill/>
          <a:ln cap="flat">
            <a:noFill/>
          </a:ln>
        </p:spPr>
      </p:pic>
      <p:pic>
        <p:nvPicPr>
          <p:cNvPr id="3" name="Picture 2" descr="https://cdn2.euraxess.org/sites/default/files/migration/euraxess_service_centre/ampeu_logo_hor_eng.jpg"/>
          <p:cNvPicPr>
            <a:picLocks noChangeAspect="1"/>
          </p:cNvPicPr>
          <p:nvPr/>
        </p:nvPicPr>
        <p:blipFill>
          <a:blip r:embed="rId3"/>
          <a:srcRect/>
          <a:stretch>
            <a:fillRect/>
          </a:stretch>
        </p:blipFill>
        <p:spPr>
          <a:xfrm>
            <a:off x="6879625" y="6510463"/>
            <a:ext cx="2639781" cy="887306"/>
          </a:xfrm>
          <a:prstGeom prst="rect">
            <a:avLst/>
          </a:prstGeom>
          <a:noFill/>
          <a:ln cap="flat">
            <a:noFill/>
          </a:ln>
        </p:spPr>
      </p:pic>
      <p:sp>
        <p:nvSpPr>
          <p:cNvPr id="4" name="Slide Number Placeholder 3"/>
          <p:cNvSpPr txBox="1"/>
          <p:nvPr/>
        </p:nvSpPr>
        <p:spPr>
          <a:xfrm>
            <a:off x="9344884" y="6954121"/>
            <a:ext cx="611276"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67EA6CC9-07AB-42FE-936D-6D9D1CC86EB9}" type="slidenum">
              <a:rPr/>
              <a:t>12</a:t>
            </a:fld>
            <a:endParaRPr lang="en-US" sz="1320" b="0" i="0" u="none" strike="noStrike" kern="1200" cap="none" spc="0" baseline="0">
              <a:solidFill>
                <a:srgbClr val="888888"/>
              </a:solidFill>
              <a:uFillTx/>
              <a:latin typeface="Calibri"/>
              <a:ea typeface="Calibri"/>
              <a:cs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name="page6">
    <p:spTree>
      <p:nvGrpSpPr>
        <p:cNvPr id="1" name=""/>
        <p:cNvGrpSpPr/>
        <p:nvPr/>
      </p:nvGrpSpPr>
      <p:grpSpPr>
        <a:xfrm>
          <a:off x="0" y="0"/>
          <a:ext cx="0" cy="0"/>
          <a:chOff x="0" y="0"/>
          <a:chExt cx="0" cy="0"/>
        </a:xfrm>
      </p:grpSpPr>
      <p:sp>
        <p:nvSpPr>
          <p:cNvPr id="2" name="Google Shape;105;p6"/>
          <p:cNvSpPr txBox="1">
            <a:spLocks noGrp="1"/>
          </p:cNvSpPr>
          <p:nvPr>
            <p:ph type="title" idx="4294967295"/>
          </p:nvPr>
        </p:nvSpPr>
        <p:spPr/>
        <p:txBody>
          <a:bodyPr lIns="105476" tIns="52559" rIns="105476" bIns="52559" anchor="t">
            <a:spAutoFit/>
          </a:bodyPr>
          <a:lstStyle/>
          <a:p>
            <a:endParaRPr lang="en-GB"/>
          </a:p>
        </p:txBody>
      </p:sp>
      <p:sp>
        <p:nvSpPr>
          <p:cNvPr id="3" name="Google Shape;106;p6"/>
          <p:cNvSpPr txBox="1">
            <a:spLocks noGrp="1"/>
          </p:cNvSpPr>
          <p:nvPr>
            <p:ph type="body" idx="4294967295"/>
          </p:nvPr>
        </p:nvSpPr>
        <p:spPr/>
        <p:txBody>
          <a:bodyPr lIns="105476" tIns="52559" rIns="105476" bIns="52559">
            <a:noAutofit/>
          </a:bodyPr>
          <a:lstStyle/>
          <a:p>
            <a:endParaRPr lang="en-GB"/>
          </a:p>
        </p:txBody>
      </p:sp>
      <p:sp>
        <p:nvSpPr>
          <p:cNvPr id="4" name="Google Shape;107;p6"/>
          <p:cNvSpPr txBox="1">
            <a:spLocks noGrp="1"/>
          </p:cNvSpPr>
          <p:nvPr>
            <p:ph type="pic" idx="4294967295"/>
          </p:nvPr>
        </p:nvSpPr>
        <p:spPr>
          <a:xfrm>
            <a:off x="3199677" y="6638041"/>
            <a:ext cx="6044037" cy="716039"/>
          </a:xfrm>
          <a:solidFill>
            <a:srgbClr val="D0CECE"/>
          </a:solidFill>
        </p:spPr>
        <p:txBody>
          <a:bodyPr/>
          <a:lstStyle/>
          <a:p>
            <a:endParaRPr lang="en-GB"/>
          </a:p>
        </p:txBody>
      </p:sp>
      <p:sp>
        <p:nvSpPr>
          <p:cNvPr id="5" name="Google Shape;108;p6"/>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D0875F72-C362-4767-A3E7-9B90BD65B9B4}" type="slidenum">
              <a:rPr/>
              <a:t>13</a:t>
            </a:fld>
            <a:endParaRPr lang="en-US" sz="1330" b="0" i="0" u="none" strike="noStrike" kern="1200" cap="none" spc="0" baseline="0">
              <a:solidFill>
                <a:srgbClr val="888888"/>
              </a:solidFill>
              <a:uFillTx/>
              <a:latin typeface="Calibri"/>
              <a:cs typeface="Calibri"/>
            </a:endParaRPr>
          </a:p>
        </p:txBody>
      </p:sp>
      <p:pic>
        <p:nvPicPr>
          <p:cNvPr id="7" name="Picture 6"/>
          <p:cNvPicPr>
            <a:picLocks noChangeAspect="1"/>
          </p:cNvPicPr>
          <p:nvPr/>
        </p:nvPicPr>
        <p:blipFill>
          <a:blip r:embed="rId3"/>
          <a:stretch>
            <a:fillRect/>
          </a:stretch>
        </p:blipFill>
        <p:spPr>
          <a:xfrm>
            <a:off x="0" y="-27322"/>
            <a:ext cx="7439338" cy="4114617"/>
          </a:xfrm>
          <a:prstGeom prst="rect">
            <a:avLst/>
          </a:prstGeom>
          <a:noFill/>
          <a:ln cap="flat">
            <a:noFill/>
          </a:ln>
        </p:spPr>
      </p:pic>
      <p:pic>
        <p:nvPicPr>
          <p:cNvPr id="8" name="Picture 7"/>
          <p:cNvPicPr>
            <a:picLocks noChangeAspect="1"/>
          </p:cNvPicPr>
          <p:nvPr/>
        </p:nvPicPr>
        <p:blipFill>
          <a:blip r:embed="rId4"/>
          <a:stretch>
            <a:fillRect/>
          </a:stretch>
        </p:blipFill>
        <p:spPr>
          <a:xfrm>
            <a:off x="320305" y="3743544"/>
            <a:ext cx="4835100" cy="2107847"/>
          </a:xfrm>
          <a:prstGeom prst="rect">
            <a:avLst/>
          </a:prstGeom>
          <a:noFill/>
          <a:ln cap="flat">
            <a:noFill/>
          </a:ln>
        </p:spPr>
      </p:pic>
      <p:pic>
        <p:nvPicPr>
          <p:cNvPr id="9" name="Picture 2" descr="https://cdn2.euraxess.org/sites/default/files/migration/euraxess_service_centre/ampeu_logo_hor_eng.jpg"/>
          <p:cNvPicPr>
            <a:picLocks noChangeAspect="1"/>
          </p:cNvPicPr>
          <p:nvPr/>
        </p:nvPicPr>
        <p:blipFill>
          <a:blip r:embed="rId5"/>
          <a:srcRect/>
          <a:stretch>
            <a:fillRect/>
          </a:stretch>
        </p:blipFill>
        <p:spPr>
          <a:xfrm>
            <a:off x="6990935" y="6705825"/>
            <a:ext cx="2495964" cy="838962"/>
          </a:xfrm>
          <a:prstGeom prst="rect">
            <a:avLst/>
          </a:prstGeom>
          <a:noFill/>
          <a:ln cap="flat">
            <a:noFill/>
          </a:ln>
        </p:spPr>
      </p:pic>
      <p:sp>
        <p:nvSpPr>
          <p:cNvPr id="10" name="Slide Number Placeholder 9"/>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10B58B09-47A9-4494-B11D-450BEE8249C3}" type="slidenum">
              <a:rPr/>
              <a:t>13</a:t>
            </a:fld>
            <a:endParaRPr lang="en-US" sz="1330" b="0" i="0" u="none" strike="noStrike" kern="1200" cap="none" spc="0" baseline="0">
              <a:solidFill>
                <a:srgbClr val="888888"/>
              </a:solidFill>
              <a:uFillTx/>
              <a:latin typeface="Calibri"/>
              <a:ea typeface="Calibri"/>
              <a:cs typeface="Calibri"/>
            </a:endParaRPr>
          </a:p>
        </p:txBody>
      </p:sp>
      <p:pic>
        <p:nvPicPr>
          <p:cNvPr id="11" name="Picture 10"/>
          <p:cNvPicPr>
            <a:picLocks noChangeAspect="1"/>
          </p:cNvPicPr>
          <p:nvPr/>
        </p:nvPicPr>
        <p:blipFill>
          <a:blip r:embed="rId6"/>
          <a:stretch>
            <a:fillRect/>
          </a:stretch>
        </p:blipFill>
        <p:spPr>
          <a:xfrm>
            <a:off x="5155405" y="3696114"/>
            <a:ext cx="5536408" cy="2250521"/>
          </a:xfrm>
          <a:prstGeom prst="rect">
            <a:avLst/>
          </a:prstGeom>
          <a:noFill/>
          <a:ln cap="flat">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name="Slide10">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51395" y="516846"/>
            <a:ext cx="9144000" cy="2705096"/>
          </a:xfrm>
          <a:prstGeom prst="rect">
            <a:avLst/>
          </a:prstGeom>
          <a:noFill/>
          <a:ln cap="flat">
            <a:noFill/>
          </a:ln>
        </p:spPr>
      </p:pic>
      <p:pic>
        <p:nvPicPr>
          <p:cNvPr id="3" name="Picture 2" descr="https://cdn2.euraxess.org/sites/default/files/migration/euraxess_service_centre/ampeu_logo_hor_eng.jpg"/>
          <p:cNvPicPr>
            <a:picLocks noChangeAspect="1"/>
          </p:cNvPicPr>
          <p:nvPr/>
        </p:nvPicPr>
        <p:blipFill>
          <a:blip r:embed="rId3"/>
          <a:srcRect/>
          <a:stretch>
            <a:fillRect/>
          </a:stretch>
        </p:blipFill>
        <p:spPr>
          <a:xfrm>
            <a:off x="6755614" y="6563028"/>
            <a:ext cx="2639781" cy="887306"/>
          </a:xfrm>
          <a:prstGeom prst="rect">
            <a:avLst/>
          </a:prstGeom>
          <a:noFill/>
          <a:ln cap="flat">
            <a:noFill/>
          </a:ln>
        </p:spPr>
      </p:pic>
      <p:sp>
        <p:nvSpPr>
          <p:cNvPr id="4" name="Slide Number Placeholder 5"/>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4600A977-730D-4242-9E2D-5401C1766F42}" type="slidenum">
              <a:rPr/>
              <a:t>14</a:t>
            </a:fld>
            <a:endParaRPr lang="en-US" sz="1330" b="0" i="0" u="none" strike="noStrike" kern="1200" cap="none" spc="0" baseline="0">
              <a:solidFill>
                <a:srgbClr val="888888"/>
              </a:solidFill>
              <a:uFillTx/>
              <a:latin typeface="Calibri"/>
              <a:ea typeface="Calibri"/>
              <a:cs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name="Slide34">
    <p:spTree>
      <p:nvGrpSpPr>
        <p:cNvPr id="1" name=""/>
        <p:cNvGrpSpPr/>
        <p:nvPr/>
      </p:nvGrpSpPr>
      <p:grpSpPr>
        <a:xfrm>
          <a:off x="0" y="0"/>
          <a:ext cx="0" cy="0"/>
          <a:chOff x="0" y="0"/>
          <a:chExt cx="0" cy="0"/>
        </a:xfrm>
      </p:grpSpPr>
      <p:sp>
        <p:nvSpPr>
          <p:cNvPr id="2" name="TextBox 12"/>
          <p:cNvSpPr txBox="1"/>
          <p:nvPr/>
        </p:nvSpPr>
        <p:spPr>
          <a:xfrm>
            <a:off x="342900" y="146953"/>
            <a:ext cx="9421584" cy="584777"/>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3200" b="1" i="0" u="none" strike="noStrike" kern="1200" cap="none" spc="0" baseline="0">
                <a:solidFill>
                  <a:srgbClr val="7030A0"/>
                </a:solidFill>
                <a:uFillTx/>
                <a:latin typeface="MyriadPro-Bold"/>
              </a:rPr>
              <a:t>Horizon Europe Cluster 6</a:t>
            </a:r>
            <a:endParaRPr lang="en-GB" sz="3200" b="1" i="0" u="none" strike="noStrike" kern="1200" cap="none" spc="0" baseline="0">
              <a:solidFill>
                <a:srgbClr val="7030A0"/>
              </a:solidFill>
              <a:uFillTx/>
              <a:latin typeface="MyriadPro-Bold"/>
            </a:endParaRPr>
          </a:p>
        </p:txBody>
      </p:sp>
      <p:sp>
        <p:nvSpPr>
          <p:cNvPr id="3" name="Slide Number Placeholder 2"/>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ADC725DC-DB22-4754-B737-FF3D3B203108}" type="slidenum">
              <a:rPr/>
              <a:t>15</a:t>
            </a:fld>
            <a:endParaRPr lang="en-US" sz="1330" b="0" i="0" u="none" strike="noStrike" kern="1200" cap="none" spc="0" baseline="0">
              <a:solidFill>
                <a:srgbClr val="888888"/>
              </a:solidFill>
              <a:uFillTx/>
              <a:latin typeface="Calibri"/>
              <a:ea typeface="Calibri"/>
              <a:cs typeface="Calibri"/>
            </a:endParaRPr>
          </a:p>
        </p:txBody>
      </p:sp>
      <p:pic>
        <p:nvPicPr>
          <p:cNvPr id="4" name="Picture 3"/>
          <p:cNvPicPr>
            <a:picLocks noChangeAspect="1"/>
          </p:cNvPicPr>
          <p:nvPr/>
        </p:nvPicPr>
        <p:blipFill>
          <a:blip r:embed="rId2"/>
          <a:stretch>
            <a:fillRect/>
          </a:stretch>
        </p:blipFill>
        <p:spPr>
          <a:xfrm>
            <a:off x="154780" y="834746"/>
            <a:ext cx="5739835" cy="3118003"/>
          </a:xfrm>
          <a:prstGeom prst="rect">
            <a:avLst/>
          </a:prstGeom>
          <a:noFill/>
          <a:ln cap="flat">
            <a:noFill/>
          </a:ln>
        </p:spPr>
      </p:pic>
      <p:sp>
        <p:nvSpPr>
          <p:cNvPr id="5" name="Rectangle 4"/>
          <p:cNvSpPr/>
          <p:nvPr/>
        </p:nvSpPr>
        <p:spPr>
          <a:xfrm>
            <a:off x="342900" y="3936418"/>
            <a:ext cx="10205353" cy="1477328"/>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dirty="0">
                <a:solidFill>
                  <a:srgbClr val="000000"/>
                </a:solidFill>
                <a:uFillTx/>
                <a:latin typeface="MyriadPro-Bold"/>
                <a:ea typeface="Times New Roman" pitchFamily="18"/>
              </a:rPr>
              <a:t>R&amp;I will support the objectives the EU biodiversity strategy for 2030, of the circular economy action plan, the EU industrial strategy, the </a:t>
            </a:r>
            <a:r>
              <a:rPr lang="en-GB" sz="1800" b="0" i="0" u="none" strike="noStrike" kern="1200" cap="none" spc="0" baseline="0" dirty="0" err="1">
                <a:solidFill>
                  <a:srgbClr val="000000"/>
                </a:solidFill>
                <a:uFillTx/>
                <a:latin typeface="MyriadPro-Bold"/>
                <a:ea typeface="Times New Roman" pitchFamily="18"/>
              </a:rPr>
              <a:t>bioeconomy</a:t>
            </a:r>
            <a:r>
              <a:rPr lang="en-GB" sz="1800" b="0" i="0" u="none" strike="noStrike" kern="1200" cap="none" spc="0" baseline="0" dirty="0">
                <a:solidFill>
                  <a:srgbClr val="000000"/>
                </a:solidFill>
                <a:uFillTx/>
                <a:latin typeface="MyriadPro-Bold"/>
                <a:ea typeface="Times New Roman" pitchFamily="18"/>
              </a:rPr>
              <a:t> strategy, the EU forest strategy, the blue growth strategy, the chemicals strategy for sustainability and the EU plastics strategy, in addition to the EU climate policy. </a:t>
            </a:r>
            <a:endParaRPr lang="hr-HR" sz="1800" b="0" i="0" u="none" strike="noStrike" kern="1200" cap="none" spc="0" baseline="0" dirty="0">
              <a:solidFill>
                <a:srgbClr val="000000"/>
              </a:solidFill>
              <a:uFillTx/>
              <a:latin typeface="MyriadPro-Bold"/>
              <a:ea typeface="Times New Roman" pitchFamily="18"/>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1800" b="0" i="0" u="none" strike="noStrike" kern="1200" cap="none" spc="0" baseline="0" dirty="0">
              <a:solidFill>
                <a:srgbClr val="000000"/>
              </a:solidFill>
              <a:uFillTx/>
              <a:latin typeface="MyriadPro-Bold"/>
            </a:endParaRPr>
          </a:p>
        </p:txBody>
      </p:sp>
      <p:sp>
        <p:nvSpPr>
          <p:cNvPr id="6" name="Rectangle 9"/>
          <p:cNvSpPr/>
          <p:nvPr/>
        </p:nvSpPr>
        <p:spPr>
          <a:xfrm>
            <a:off x="352931" y="4813581"/>
            <a:ext cx="9603586" cy="1200329"/>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hr-HR" sz="1800" b="0" i="0" u="none" strike="noStrike" kern="1200" cap="none" spc="0" baseline="0" dirty="0">
              <a:solidFill>
                <a:srgbClr val="000000"/>
              </a:solidFill>
              <a:uFillTx/>
              <a:latin typeface="MyriadPro-Bold"/>
              <a:ea typeface="Calibri" pitchFamily="34"/>
              <a:cs typeface="Times New Roman" pitchFamily="18"/>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800" b="0" i="0" u="none" strike="noStrike" kern="1200" cap="none" spc="0" baseline="0" dirty="0">
                <a:solidFill>
                  <a:srgbClr val="000000"/>
                </a:solidFill>
                <a:uFillTx/>
                <a:latin typeface="MyriadPro-Bold"/>
                <a:ea typeface="Calibri" pitchFamily="34"/>
                <a:cs typeface="Times New Roman" pitchFamily="18"/>
              </a:rPr>
              <a:t>To contribute to these </a:t>
            </a:r>
            <a:r>
              <a:rPr lang="en-US" sz="1800" b="0" i="0" u="none" strike="noStrike" kern="1200" cap="none" spc="0" baseline="0" dirty="0" err="1">
                <a:solidFill>
                  <a:srgbClr val="000000"/>
                </a:solidFill>
                <a:uFillTx/>
                <a:latin typeface="MyriadPro-Bold"/>
                <a:ea typeface="Calibri" pitchFamily="34"/>
                <a:cs typeface="Times New Roman" pitchFamily="18"/>
              </a:rPr>
              <a:t>programme</a:t>
            </a:r>
            <a:r>
              <a:rPr lang="en-US" sz="1800" b="0" i="0" u="none" strike="noStrike" kern="1200" cap="none" spc="0" baseline="0" dirty="0">
                <a:solidFill>
                  <a:srgbClr val="000000"/>
                </a:solidFill>
                <a:uFillTx/>
                <a:latin typeface="MyriadPro-Bold"/>
                <a:ea typeface="Calibri" pitchFamily="34"/>
                <a:cs typeface="Times New Roman" pitchFamily="18"/>
              </a:rPr>
              <a:t>-level KSOs (key strategic orientations from Strategic plan), Cluster 6 will deliver on six specific expected impacts. In this work </a:t>
            </a:r>
            <a:r>
              <a:rPr lang="en-US" sz="1800" b="0" i="0" u="none" strike="noStrike" kern="1200" cap="none" spc="0" baseline="0" dirty="0" err="1">
                <a:solidFill>
                  <a:srgbClr val="000000"/>
                </a:solidFill>
                <a:uFillTx/>
                <a:latin typeface="MyriadPro-Bold"/>
                <a:ea typeface="Calibri" pitchFamily="34"/>
                <a:cs typeface="Times New Roman" pitchFamily="18"/>
              </a:rPr>
              <a:t>programme</a:t>
            </a:r>
            <a:r>
              <a:rPr lang="en-US" sz="1800" b="0" i="0" u="none" strike="noStrike" kern="1200" cap="none" spc="0" baseline="0" dirty="0">
                <a:solidFill>
                  <a:srgbClr val="000000"/>
                </a:solidFill>
                <a:uFillTx/>
                <a:latin typeface="MyriadPro-Bold"/>
                <a:ea typeface="Calibri" pitchFamily="34"/>
                <a:cs typeface="Times New Roman" pitchFamily="18"/>
              </a:rPr>
              <a:t>, each expected impact has been transformed into one or two specific destination(s) </a:t>
            </a:r>
            <a:endParaRPr lang="en-GB" sz="1800" b="0" i="0" u="none" strike="noStrike" kern="1200" cap="none" spc="0" baseline="0" dirty="0">
              <a:solidFill>
                <a:srgbClr val="000000"/>
              </a:solidFill>
              <a:uFillTx/>
              <a:latin typeface="MyriadPro-Bold"/>
            </a:endParaRPr>
          </a:p>
        </p:txBody>
      </p:sp>
      <p:pic>
        <p:nvPicPr>
          <p:cNvPr id="7" name="Picture 2" descr="https://cdn2.euraxess.org/sites/default/files/migration/euraxess_service_centre/ampeu_logo_hor_eng.jpg"/>
          <p:cNvPicPr>
            <a:picLocks noChangeAspect="1"/>
          </p:cNvPicPr>
          <p:nvPr/>
        </p:nvPicPr>
        <p:blipFill>
          <a:blip r:embed="rId3"/>
          <a:srcRect/>
          <a:stretch>
            <a:fillRect/>
          </a:stretch>
        </p:blipFill>
        <p:spPr>
          <a:xfrm>
            <a:off x="6828423" y="6538180"/>
            <a:ext cx="2639781" cy="887306"/>
          </a:xfrm>
          <a:prstGeom prst="rect">
            <a:avLst/>
          </a:prstGeom>
          <a:noFill/>
          <a:ln cap="flat">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name="Slide36">
    <p:spTree>
      <p:nvGrpSpPr>
        <p:cNvPr id="1" name=""/>
        <p:cNvGrpSpPr/>
        <p:nvPr/>
      </p:nvGrpSpPr>
      <p:grpSpPr>
        <a:xfrm>
          <a:off x="0" y="0"/>
          <a:ext cx="0" cy="0"/>
          <a:chOff x="0" y="0"/>
          <a:chExt cx="0" cy="0"/>
        </a:xfrm>
      </p:grpSpPr>
      <p:sp>
        <p:nvSpPr>
          <p:cNvPr id="2" name="TextBox 12"/>
          <p:cNvSpPr txBox="1"/>
          <p:nvPr/>
        </p:nvSpPr>
        <p:spPr>
          <a:xfrm>
            <a:off x="185220" y="0"/>
            <a:ext cx="9421584" cy="584777"/>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3200" b="1" i="0" u="none" strike="noStrike" kern="1200" cap="none" spc="0" baseline="0">
                <a:solidFill>
                  <a:srgbClr val="7030A0"/>
                </a:solidFill>
                <a:uFillTx/>
                <a:latin typeface="MyriadPro-Bold"/>
              </a:rPr>
              <a:t>Horizon Europe Cluster 6 future calls</a:t>
            </a:r>
            <a:endParaRPr lang="en-GB" sz="3200" b="1" i="0" u="none" strike="noStrike" kern="1200" cap="none" spc="0" baseline="0">
              <a:solidFill>
                <a:srgbClr val="7030A0"/>
              </a:solidFill>
              <a:uFillTx/>
              <a:latin typeface="MyriadPro-Bold"/>
            </a:endParaRPr>
          </a:p>
        </p:txBody>
      </p:sp>
      <p:sp>
        <p:nvSpPr>
          <p:cNvPr id="3" name="Content Placeholder 2"/>
          <p:cNvSpPr txBox="1"/>
          <p:nvPr/>
        </p:nvSpPr>
        <p:spPr>
          <a:xfrm>
            <a:off x="185220" y="752670"/>
            <a:ext cx="10457599" cy="477389"/>
          </a:xfrm>
          <a:prstGeom prst="rect">
            <a:avLst/>
          </a:prstGeom>
          <a:solidFill>
            <a:srgbClr val="99CC00"/>
          </a:solidFill>
          <a:ln cap="flat">
            <a:noFill/>
          </a:ln>
        </p:spPr>
        <p:txBody>
          <a:bodyPr vert="horz" wrap="square" lIns="91440" tIns="45720" rIns="91440" bIns="45720" anchor="t" anchorCtr="0" compatLnSpc="1">
            <a:noAutofit/>
          </a:bodyPr>
          <a:lstStyle/>
          <a:p>
            <a:pPr marL="0" marR="0" lvl="0" indent="0" algn="l" defTabSz="914400" rtl="0" fontAlgn="auto" hangingPunct="0">
              <a:lnSpc>
                <a:spcPct val="100000"/>
              </a:lnSpc>
              <a:spcBef>
                <a:spcPts val="1415"/>
              </a:spcBef>
              <a:spcAft>
                <a:spcPts val="0"/>
              </a:spcAft>
              <a:buNone/>
              <a:tabLst/>
              <a:defRPr sz="1800" b="0" i="0" u="none" strike="noStrike" kern="0" cap="none" spc="0" baseline="0">
                <a:solidFill>
                  <a:srgbClr val="000000"/>
                </a:solidFill>
                <a:uFillTx/>
              </a:defRPr>
            </a:pPr>
            <a:r>
              <a:rPr lang="en-GB"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Destination 1 </a:t>
            </a:r>
            <a:r>
              <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Biodiversity and ecosystem services</a:t>
            </a:r>
            <a:r>
              <a:rPr lang="hr-HR"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(HORIZON-CL6-2021-BIODIV)</a:t>
            </a:r>
          </a:p>
          <a:p>
            <a:pPr marL="0" marR="0" lvl="0" indent="0" algn="l" defTabSz="914400" rtl="0" fontAlgn="auto" hangingPunct="0">
              <a:lnSpc>
                <a:spcPct val="100000"/>
              </a:lnSpc>
              <a:spcBef>
                <a:spcPts val="1415"/>
              </a:spcBef>
              <a:spcAft>
                <a:spcPts val="0"/>
              </a:spcAft>
              <a:buNone/>
              <a:tabLst/>
              <a:defRPr sz="1800" b="0" i="0" u="none" strike="noStrike" kern="0" cap="none" spc="0" baseline="0">
                <a:solidFill>
                  <a:srgbClr val="000000"/>
                </a:solidFill>
                <a:uFillTx/>
              </a:defRPr>
            </a:pPr>
            <a:endPar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endParaRPr>
          </a:p>
        </p:txBody>
      </p:sp>
      <p:sp>
        <p:nvSpPr>
          <p:cNvPr id="4" name="Content Placeholder 2"/>
          <p:cNvSpPr txBox="1"/>
          <p:nvPr/>
        </p:nvSpPr>
        <p:spPr>
          <a:xfrm>
            <a:off x="185220" y="1393774"/>
            <a:ext cx="10457599" cy="777916"/>
          </a:xfrm>
          <a:prstGeom prst="rect">
            <a:avLst/>
          </a:prstGeom>
          <a:solidFill>
            <a:srgbClr val="99CC00"/>
          </a:solidFill>
          <a:ln cap="flat">
            <a:noFill/>
          </a:ln>
        </p:spPr>
        <p:txBody>
          <a:bodyPr vert="horz" wrap="square" lIns="91440" tIns="45720" rIns="91440" bIns="45720" anchor="t" anchorCtr="0" compatLnSpc="1">
            <a:noAutofit/>
          </a:bodyPr>
          <a:lstStyle/>
          <a:p>
            <a:pPr marL="0" marR="0" lvl="0" indent="0" algn="l" defTabSz="914400" rtl="0" fontAlgn="auto" hangingPunct="0">
              <a:lnSpc>
                <a:spcPct val="100000"/>
              </a:lnSpc>
              <a:spcBef>
                <a:spcPts val="1415"/>
              </a:spcBef>
              <a:spcAft>
                <a:spcPts val="0"/>
              </a:spcAft>
              <a:buNone/>
              <a:tabLst/>
              <a:defRPr sz="1800" b="0" i="0" u="none" strike="noStrike" kern="0" cap="none" spc="0" baseline="0">
                <a:solidFill>
                  <a:srgbClr val="000000"/>
                </a:solidFill>
                <a:uFillTx/>
              </a:defRPr>
            </a:pPr>
            <a:r>
              <a:rPr lang="en-GB"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Destination </a:t>
            </a:r>
            <a:r>
              <a:rPr lang="hr-HR"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2</a:t>
            </a:r>
            <a:r>
              <a:rPr lang="en-GB"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 </a:t>
            </a:r>
            <a:r>
              <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Fair, healthy and environment-friendly food systems from primary production to consumption</a:t>
            </a:r>
            <a:r>
              <a:rPr lang="hr-HR"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(HORIZON-CL6-2021-FARM2FORK)</a:t>
            </a:r>
            <a:endPar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endParaRPr>
          </a:p>
        </p:txBody>
      </p:sp>
      <p:sp>
        <p:nvSpPr>
          <p:cNvPr id="5" name="Content Placeholder 2"/>
          <p:cNvSpPr txBox="1"/>
          <p:nvPr/>
        </p:nvSpPr>
        <p:spPr>
          <a:xfrm>
            <a:off x="185220" y="3309689"/>
            <a:ext cx="10457599" cy="756967"/>
          </a:xfrm>
          <a:prstGeom prst="rect">
            <a:avLst/>
          </a:prstGeom>
          <a:solidFill>
            <a:srgbClr val="99CC00"/>
          </a:solidFill>
          <a:ln cap="flat">
            <a:noFill/>
          </a:ln>
        </p:spPr>
        <p:txBody>
          <a:bodyPr vert="horz" wrap="square" lIns="91440" tIns="45720" rIns="91440" bIns="45720" anchor="t" anchorCtr="0" compatLnSpc="1">
            <a:noAutofit/>
          </a:bodyPr>
          <a:lstStyle/>
          <a:p>
            <a:pPr marL="0" marR="0" lvl="0" indent="0" algn="l" defTabSz="914400" rtl="0" fontAlgn="auto" hangingPunct="0">
              <a:lnSpc>
                <a:spcPct val="100000"/>
              </a:lnSpc>
              <a:spcBef>
                <a:spcPts val="1415"/>
              </a:spcBef>
              <a:spcAft>
                <a:spcPts val="0"/>
              </a:spcAft>
              <a:buNone/>
              <a:tabLst/>
              <a:defRPr sz="1800" b="0" i="0" u="none" strike="noStrike" kern="0" cap="none" spc="0" baseline="0">
                <a:solidFill>
                  <a:srgbClr val="000000"/>
                </a:solidFill>
                <a:uFillTx/>
              </a:defRPr>
            </a:pPr>
            <a:r>
              <a:rPr lang="en-GB"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Destination </a:t>
            </a:r>
            <a:r>
              <a:rPr lang="hr-HR"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4</a:t>
            </a:r>
            <a:r>
              <a:rPr lang="en-GB"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 </a:t>
            </a:r>
            <a:r>
              <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Clean environment and zero pollution</a:t>
            </a:r>
            <a:r>
              <a:rPr lang="hr-HR"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(HORIZON-CL6-2021-ZEROPOLLUTION)</a:t>
            </a:r>
            <a:endPar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endParaRPr>
          </a:p>
        </p:txBody>
      </p:sp>
      <p:sp>
        <p:nvSpPr>
          <p:cNvPr id="6" name="Content Placeholder 2"/>
          <p:cNvSpPr txBox="1"/>
          <p:nvPr/>
        </p:nvSpPr>
        <p:spPr>
          <a:xfrm>
            <a:off x="185220" y="2358850"/>
            <a:ext cx="10457599" cy="756967"/>
          </a:xfrm>
          <a:prstGeom prst="rect">
            <a:avLst/>
          </a:prstGeom>
          <a:solidFill>
            <a:srgbClr val="99CC00"/>
          </a:solidFill>
          <a:ln cap="flat">
            <a:noFill/>
          </a:ln>
        </p:spPr>
        <p:txBody>
          <a:bodyPr vert="horz" wrap="square" lIns="91440" tIns="45720" rIns="91440" bIns="45720" anchor="t" anchorCtr="0" compatLnSpc="1">
            <a:noAutofit/>
          </a:bodyPr>
          <a:lstStyle/>
          <a:p>
            <a:pPr marL="0" marR="0" lvl="0" indent="0" algn="l" defTabSz="914400" rtl="0" fontAlgn="auto" hangingPunct="0">
              <a:lnSpc>
                <a:spcPct val="100000"/>
              </a:lnSpc>
              <a:spcBef>
                <a:spcPts val="1415"/>
              </a:spcBef>
              <a:spcAft>
                <a:spcPts val="0"/>
              </a:spcAft>
              <a:buNone/>
              <a:tabLst/>
              <a:defRPr sz="1800" b="0" i="0" u="none" strike="noStrike" kern="0" cap="none" spc="0" baseline="0">
                <a:solidFill>
                  <a:srgbClr val="000000"/>
                </a:solidFill>
                <a:uFillTx/>
              </a:defRPr>
            </a:pPr>
            <a:r>
              <a:rPr lang="en-GB"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Destination </a:t>
            </a:r>
            <a:r>
              <a:rPr lang="hr-HR"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3</a:t>
            </a:r>
            <a:r>
              <a:rPr lang="en-GB"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 </a:t>
            </a:r>
            <a:r>
              <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Circular economy and bioeconomy sectors</a:t>
            </a:r>
            <a:r>
              <a:rPr lang="hr-HR"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(HORIZON-CL6-2021-CIRCBIO)</a:t>
            </a:r>
            <a:endPar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endParaRPr>
          </a:p>
        </p:txBody>
      </p:sp>
      <p:sp>
        <p:nvSpPr>
          <p:cNvPr id="7" name="Content Placeholder 2"/>
          <p:cNvSpPr txBox="1"/>
          <p:nvPr/>
        </p:nvSpPr>
        <p:spPr>
          <a:xfrm>
            <a:off x="185220" y="4289523"/>
            <a:ext cx="10457599" cy="445760"/>
          </a:xfrm>
          <a:prstGeom prst="rect">
            <a:avLst/>
          </a:prstGeom>
          <a:solidFill>
            <a:srgbClr val="99CC00"/>
          </a:solidFill>
          <a:ln cap="flat">
            <a:noFill/>
          </a:ln>
        </p:spPr>
        <p:txBody>
          <a:bodyPr vert="horz" wrap="square" lIns="91440" tIns="45720" rIns="91440" bIns="45720" anchor="t" anchorCtr="0" compatLnSpc="1">
            <a:noAutofit/>
          </a:bodyPr>
          <a:lstStyle/>
          <a:p>
            <a:pPr marL="0" marR="0" lvl="0" indent="0" algn="l" defTabSz="914400" rtl="0" fontAlgn="auto" hangingPunct="0">
              <a:lnSpc>
                <a:spcPct val="100000"/>
              </a:lnSpc>
              <a:spcBef>
                <a:spcPts val="1415"/>
              </a:spcBef>
              <a:spcAft>
                <a:spcPts val="0"/>
              </a:spcAft>
              <a:buNone/>
              <a:tabLst/>
              <a:defRPr sz="1800" b="0" i="0" u="none" strike="noStrike" kern="0" cap="none" spc="0" baseline="0">
                <a:solidFill>
                  <a:srgbClr val="000000"/>
                </a:solidFill>
                <a:uFillTx/>
              </a:defRPr>
            </a:pPr>
            <a:r>
              <a:rPr lang="en-GB"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Destination </a:t>
            </a:r>
            <a:r>
              <a:rPr lang="hr-HR"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5</a:t>
            </a:r>
            <a:r>
              <a:rPr lang="en-GB"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 </a:t>
            </a:r>
            <a:r>
              <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Land, ocean and water for climate action</a:t>
            </a:r>
            <a:r>
              <a:rPr lang="hr-HR"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(HORIZON-CL6-2021-CLIMATE)</a:t>
            </a:r>
            <a:endPar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endParaRPr>
          </a:p>
        </p:txBody>
      </p:sp>
      <p:sp>
        <p:nvSpPr>
          <p:cNvPr id="8" name="Content Placeholder 2"/>
          <p:cNvSpPr txBox="1"/>
          <p:nvPr/>
        </p:nvSpPr>
        <p:spPr>
          <a:xfrm>
            <a:off x="185220" y="4935986"/>
            <a:ext cx="10457599" cy="756967"/>
          </a:xfrm>
          <a:prstGeom prst="rect">
            <a:avLst/>
          </a:prstGeom>
          <a:solidFill>
            <a:srgbClr val="99CC00"/>
          </a:solidFill>
          <a:ln cap="flat">
            <a:noFill/>
          </a:ln>
        </p:spPr>
        <p:txBody>
          <a:bodyPr vert="horz" wrap="square" lIns="91440" tIns="45720" rIns="91440" bIns="45720" anchor="t" anchorCtr="0" compatLnSpc="1">
            <a:noAutofit/>
          </a:bodyPr>
          <a:lstStyle/>
          <a:p>
            <a:pPr marL="0" marR="0" lvl="0" indent="0" algn="l" defTabSz="914400" rtl="0" fontAlgn="auto" hangingPunct="0">
              <a:lnSpc>
                <a:spcPct val="100000"/>
              </a:lnSpc>
              <a:spcBef>
                <a:spcPts val="1415"/>
              </a:spcBef>
              <a:spcAft>
                <a:spcPts val="0"/>
              </a:spcAft>
              <a:buNone/>
              <a:tabLst/>
              <a:defRPr sz="1800" b="0" i="0" u="none" strike="noStrike" kern="0" cap="none" spc="0" baseline="0">
                <a:solidFill>
                  <a:srgbClr val="000000"/>
                </a:solidFill>
                <a:uFillTx/>
              </a:defRPr>
            </a:pPr>
            <a:r>
              <a:rPr lang="en-GB"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Destination </a:t>
            </a:r>
            <a:r>
              <a:rPr lang="hr-HR"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6</a:t>
            </a:r>
            <a:r>
              <a:rPr lang="en-GB"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 </a:t>
            </a:r>
            <a:r>
              <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Resilient, inclusive, healthy and green rural, coastal and urban communities</a:t>
            </a:r>
            <a:r>
              <a:rPr lang="hr-HR"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(HORIZON-CL6-2021-COMMUNITIES)</a:t>
            </a:r>
            <a:endPar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endParaRPr>
          </a:p>
        </p:txBody>
      </p:sp>
      <p:sp>
        <p:nvSpPr>
          <p:cNvPr id="9" name="Content Placeholder 2"/>
          <p:cNvSpPr txBox="1"/>
          <p:nvPr/>
        </p:nvSpPr>
        <p:spPr>
          <a:xfrm>
            <a:off x="185220" y="5861011"/>
            <a:ext cx="10457599" cy="756967"/>
          </a:xfrm>
          <a:prstGeom prst="rect">
            <a:avLst/>
          </a:prstGeom>
          <a:solidFill>
            <a:srgbClr val="99CC00"/>
          </a:solidFill>
          <a:ln cap="flat">
            <a:noFill/>
          </a:ln>
        </p:spPr>
        <p:txBody>
          <a:bodyPr vert="horz" wrap="square" lIns="91440" tIns="45720" rIns="91440" bIns="45720" anchor="t" anchorCtr="0" compatLnSpc="1">
            <a:noAutofit/>
          </a:bodyPr>
          <a:lstStyle/>
          <a:p>
            <a:pPr marL="0" marR="0" lvl="0" indent="0" algn="l" defTabSz="914400" rtl="0" fontAlgn="auto" hangingPunct="0">
              <a:lnSpc>
                <a:spcPct val="100000"/>
              </a:lnSpc>
              <a:spcBef>
                <a:spcPts val="1415"/>
              </a:spcBef>
              <a:spcAft>
                <a:spcPts val="0"/>
              </a:spcAft>
              <a:buNone/>
              <a:tabLst/>
              <a:defRPr sz="1800" b="0" i="0" u="none" strike="noStrike" kern="0" cap="none" spc="0" baseline="0">
                <a:solidFill>
                  <a:srgbClr val="000000"/>
                </a:solidFill>
                <a:uFillTx/>
              </a:defRPr>
            </a:pPr>
            <a:r>
              <a:rPr lang="en-GB"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Destination </a:t>
            </a:r>
            <a:r>
              <a:rPr lang="hr-HR"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7</a:t>
            </a:r>
            <a:r>
              <a:rPr lang="en-GB" sz="2000" b="0" i="0" u="none" strike="noStrike" kern="0" cap="none" spc="0" baseline="0">
                <a:solidFill>
                  <a:srgbClr val="7030A0"/>
                </a:solidFill>
                <a:highlight>
                  <a:scrgbClr r="0" g="0" b="0">
                    <a:alpha val="0"/>
                  </a:scrgbClr>
                </a:highlight>
                <a:uFillTx/>
                <a:latin typeface="MyriadPro-Bold"/>
                <a:ea typeface="Arial Unicode MS" pitchFamily="34"/>
                <a:cs typeface="Arial Unicode MS" pitchFamily="34"/>
              </a:rPr>
              <a:t> </a:t>
            </a:r>
            <a:r>
              <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Innovative governance, environmental observations and digital solutions in support of the Green Deal</a:t>
            </a:r>
            <a:r>
              <a:rPr lang="hr-HR"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rPr>
              <a:t> (HORIZON-CL6-2021-GOVERNANCE)</a:t>
            </a:r>
            <a:endParaRPr lang="en-GB" sz="2000" b="0" i="0" u="none" strike="noStrike" kern="0" cap="none" spc="0" baseline="0">
              <a:solidFill>
                <a:srgbClr val="FFFFFF"/>
              </a:solidFill>
              <a:highlight>
                <a:scrgbClr r="0" g="0" b="0">
                  <a:alpha val="0"/>
                </a:scrgbClr>
              </a:highlight>
              <a:uFillTx/>
              <a:latin typeface="MyriadPro-Bold"/>
              <a:ea typeface="Arial Unicode MS" pitchFamily="34"/>
              <a:cs typeface="Arial Unicode MS" pitchFamily="34"/>
            </a:endParaRPr>
          </a:p>
        </p:txBody>
      </p:sp>
      <p:pic>
        <p:nvPicPr>
          <p:cNvPr id="10" name="Picture 2" descr="https://cdn2.euraxess.org/sites/default/files/migration/euraxess_service_centre/ampeu_logo_hor_eng.jpg"/>
          <p:cNvPicPr>
            <a:picLocks noChangeAspect="1"/>
          </p:cNvPicPr>
          <p:nvPr/>
        </p:nvPicPr>
        <p:blipFill>
          <a:blip r:embed="rId2"/>
          <a:srcRect/>
          <a:stretch>
            <a:fillRect/>
          </a:stretch>
        </p:blipFill>
        <p:spPr>
          <a:xfrm>
            <a:off x="6714122" y="6672369"/>
            <a:ext cx="2639781" cy="887306"/>
          </a:xfrm>
          <a:prstGeom prst="rect">
            <a:avLst/>
          </a:prstGeom>
          <a:noFill/>
          <a:ln cap="flat">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name="Slide19">
    <p:spTree>
      <p:nvGrpSpPr>
        <p:cNvPr id="1" name=""/>
        <p:cNvGrpSpPr/>
        <p:nvPr/>
      </p:nvGrpSpPr>
      <p:grpSpPr>
        <a:xfrm>
          <a:off x="0" y="0"/>
          <a:ext cx="0" cy="0"/>
          <a:chOff x="0" y="0"/>
          <a:chExt cx="0" cy="0"/>
        </a:xfrm>
      </p:grpSpPr>
      <p:sp>
        <p:nvSpPr>
          <p:cNvPr id="2" name="TextBox 1"/>
          <p:cNvSpPr txBox="1"/>
          <p:nvPr/>
        </p:nvSpPr>
        <p:spPr>
          <a:xfrm>
            <a:off x="222135" y="73526"/>
            <a:ext cx="10123715" cy="461662"/>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2400" b="1" i="0" u="none" strike="noStrike" kern="1200" cap="none" spc="0" baseline="0">
                <a:solidFill>
                  <a:srgbClr val="7030A0"/>
                </a:solidFill>
                <a:uFillTx/>
                <a:latin typeface="MyriadPro-Bold"/>
              </a:rPr>
              <a:t>Croatian Participation in Horizon 2020</a:t>
            </a:r>
            <a:endParaRPr lang="en-GB" sz="2400" b="1" i="0" u="none" strike="noStrike" kern="1200" cap="none" spc="0" baseline="0">
              <a:solidFill>
                <a:srgbClr val="7030A0"/>
              </a:solidFill>
              <a:uFillTx/>
              <a:latin typeface="MyriadPro-Bold"/>
            </a:endParaRPr>
          </a:p>
        </p:txBody>
      </p:sp>
      <p:pic>
        <p:nvPicPr>
          <p:cNvPr id="3" name="Picture 2"/>
          <p:cNvPicPr>
            <a:picLocks noChangeAspect="1"/>
          </p:cNvPicPr>
          <p:nvPr/>
        </p:nvPicPr>
        <p:blipFill>
          <a:blip r:embed="rId2"/>
          <a:stretch>
            <a:fillRect/>
          </a:stretch>
        </p:blipFill>
        <p:spPr>
          <a:xfrm>
            <a:off x="222135" y="1813392"/>
            <a:ext cx="10691814" cy="4582204"/>
          </a:xfrm>
          <a:prstGeom prst="rect">
            <a:avLst/>
          </a:prstGeom>
          <a:noFill/>
          <a:ln cap="flat">
            <a:noFill/>
          </a:ln>
        </p:spPr>
      </p:pic>
      <p:pic>
        <p:nvPicPr>
          <p:cNvPr id="4" name="Picture 2" descr="https://cdn2.euraxess.org/sites/default/files/migration/euraxess_service_centre/ampeu_logo_hor_eng.jpg"/>
          <p:cNvPicPr>
            <a:picLocks noChangeAspect="1"/>
          </p:cNvPicPr>
          <p:nvPr/>
        </p:nvPicPr>
        <p:blipFill>
          <a:blip r:embed="rId3"/>
          <a:srcRect/>
          <a:stretch>
            <a:fillRect/>
          </a:stretch>
        </p:blipFill>
        <p:spPr>
          <a:xfrm>
            <a:off x="6763108" y="6538180"/>
            <a:ext cx="2639781" cy="887306"/>
          </a:xfrm>
          <a:prstGeom prst="rect">
            <a:avLst/>
          </a:prstGeom>
          <a:noFill/>
          <a:ln cap="flat">
            <a:noFill/>
          </a:ln>
        </p:spPr>
      </p:pic>
      <p:sp>
        <p:nvSpPr>
          <p:cNvPr id="5" name="Slide Number Placeholder 4"/>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50B780A6-97B4-41FE-AE67-5134DF062F98}" type="slidenum">
              <a:rPr/>
              <a:t>17</a:t>
            </a:fld>
            <a:endParaRPr lang="en-US" sz="1330" b="0" i="0" u="none" strike="noStrike" kern="1200" cap="none" spc="0" baseline="0">
              <a:solidFill>
                <a:srgbClr val="888888"/>
              </a:solidFill>
              <a:uFillTx/>
              <a:latin typeface="Calibri"/>
              <a:ea typeface="Calibri"/>
              <a:cs typeface="Calibri"/>
            </a:endParaRPr>
          </a:p>
        </p:txBody>
      </p:sp>
      <p:sp>
        <p:nvSpPr>
          <p:cNvPr id="6" name="Rectangle 5"/>
          <p:cNvSpPr/>
          <p:nvPr/>
        </p:nvSpPr>
        <p:spPr>
          <a:xfrm>
            <a:off x="222135" y="464506"/>
            <a:ext cx="10469678" cy="1477332"/>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0" cap="none" spc="0" baseline="0">
                <a:solidFill>
                  <a:srgbClr val="000000"/>
                </a:solidFill>
                <a:uFillTx/>
                <a:latin typeface="MyriadPro-Bold"/>
              </a:rPr>
              <a:t>In ​​Social Challenge 2 in Horizon 2020, Croatian institutions participated in the application of 236 project proposals (313 participations), and the requested financial resources from the Horizon 2020 program within that area amount to EUR 68,494,706. Out of that, a total of 46 projects (64 participations) were approved for financing from the Horizon 2020 program within the Social Challenge 2, and the allocated financial resources amount to EUR 9,817,037</a:t>
            </a:r>
            <a:r>
              <a:rPr lang="hr-HR" sz="1800" b="0" i="0" u="none" strike="noStrike" kern="0" cap="none" spc="0" baseline="0">
                <a:solidFill>
                  <a:srgbClr val="000000"/>
                </a:solidFill>
                <a:uFillTx/>
                <a:latin typeface="MyriadPro-Bold"/>
              </a:rPr>
              <a:t> (121,9 mil </a:t>
            </a:r>
            <a:r>
              <a:rPr lang="en-GB" sz="1800" b="0" i="0" u="none" strike="noStrike" kern="0" cap="none" spc="0" baseline="0">
                <a:solidFill>
                  <a:srgbClr val="000000"/>
                </a:solidFill>
                <a:uFillTx/>
                <a:latin typeface="MyriadPro-Bold"/>
              </a:rPr>
              <a:t>EUR </a:t>
            </a:r>
            <a:r>
              <a:rPr lang="hr-HR" sz="1800" b="0" i="0" u="none" strike="noStrike" kern="0" cap="none" spc="0" baseline="0">
                <a:solidFill>
                  <a:srgbClr val="000000"/>
                </a:solidFill>
                <a:uFillTx/>
                <a:latin typeface="MyriadPro-Bold"/>
              </a:rPr>
              <a:t>)</a:t>
            </a:r>
            <a:r>
              <a:rPr lang="en-GB" sz="1800" b="0" i="0" u="none" strike="noStrike" kern="0" cap="none" spc="0" baseline="0">
                <a:solidFill>
                  <a:srgbClr val="000000"/>
                </a:solidFill>
                <a:uFillTx/>
                <a:latin typeface="MyriadPro-Bold"/>
              </a:rPr>
              <a:t> </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name="Slide35">
    <p:spTree>
      <p:nvGrpSpPr>
        <p:cNvPr id="1" name=""/>
        <p:cNvGrpSpPr/>
        <p:nvPr/>
      </p:nvGrpSpPr>
      <p:grpSpPr>
        <a:xfrm>
          <a:off x="0" y="0"/>
          <a:ext cx="0" cy="0"/>
          <a:chOff x="0" y="0"/>
          <a:chExt cx="0" cy="0"/>
        </a:xfrm>
      </p:grpSpPr>
      <p:sp>
        <p:nvSpPr>
          <p:cNvPr id="2" name="TextBox 2"/>
          <p:cNvSpPr txBox="1"/>
          <p:nvPr/>
        </p:nvSpPr>
        <p:spPr>
          <a:xfrm>
            <a:off x="342900" y="146953"/>
            <a:ext cx="10123715" cy="1446553"/>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4400" b="1" i="0" u="none" strike="noStrike" kern="1200" cap="none" spc="0" baseline="0">
                <a:solidFill>
                  <a:srgbClr val="7030A0"/>
                </a:solidFill>
                <a:uFillTx/>
                <a:latin typeface="MyriadPro-Bold"/>
              </a:rPr>
              <a:t>Results </a:t>
            </a: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4400" b="1" i="0" u="none" strike="noStrike" kern="1200" cap="none" spc="0" baseline="0">
                <a:solidFill>
                  <a:srgbClr val="7030A0"/>
                </a:solidFill>
                <a:uFillTx/>
                <a:latin typeface="MyriadPro-Bold"/>
              </a:rPr>
              <a:t>Horizon 2020</a:t>
            </a:r>
            <a:endParaRPr lang="en-GB" sz="4400" b="1" i="0" u="none" strike="noStrike" kern="1200" cap="none" spc="0" baseline="0">
              <a:solidFill>
                <a:srgbClr val="7030A0"/>
              </a:solidFill>
              <a:uFillTx/>
              <a:latin typeface="MyriadPro-Bold"/>
            </a:endParaRPr>
          </a:p>
        </p:txBody>
      </p:sp>
      <p:sp>
        <p:nvSpPr>
          <p:cNvPr id="3" name="Slide Number Placeholder 3"/>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2B9B6E44-1206-4F68-A363-E09440F465A7}" type="slidenum">
              <a:rPr/>
              <a:t>18</a:t>
            </a:fld>
            <a:endParaRPr lang="en-US" sz="1330" b="0" i="0" u="none" strike="noStrike" kern="1200" cap="none" spc="0" baseline="0">
              <a:solidFill>
                <a:srgbClr val="888888"/>
              </a:solidFill>
              <a:uFillTx/>
              <a:latin typeface="Calibri"/>
              <a:ea typeface="Calibri"/>
              <a:cs typeface="Calibri"/>
            </a:endParaRPr>
          </a:p>
        </p:txBody>
      </p:sp>
      <p:sp>
        <p:nvSpPr>
          <p:cNvPr id="4" name="Rectangle 2"/>
          <p:cNvSpPr/>
          <p:nvPr/>
        </p:nvSpPr>
        <p:spPr>
          <a:xfrm>
            <a:off x="146962" y="5129957"/>
            <a:ext cx="10123715" cy="923333"/>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000000"/>
                </a:solidFill>
                <a:uFillTx/>
                <a:latin typeface="MyriadPro-Bold"/>
              </a:rPr>
              <a:t>The results of projects funded under Social Challenge 2 in which Croatian applicants participated contributed to the achievement of the following sustainable development goals: SDG-1, SDG-2, SDG-3, SDG-4, SDG-8, SDG-10, SDG-11, SDG-12, SDG-13, SDG-14.</a:t>
            </a:r>
          </a:p>
        </p:txBody>
      </p:sp>
      <p:sp>
        <p:nvSpPr>
          <p:cNvPr id="5" name="TextBox 4"/>
          <p:cNvSpPr txBox="1"/>
          <p:nvPr/>
        </p:nvSpPr>
        <p:spPr>
          <a:xfrm>
            <a:off x="342900" y="1763484"/>
            <a:ext cx="3037115" cy="1323438"/>
          </a:xfrm>
          <a:prstGeom prst="rect">
            <a:avLst/>
          </a:prstGeom>
          <a:solidFill>
            <a:srgbClr val="9DC3E6"/>
          </a:solid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hr-HR" sz="2000" b="1" i="0" u="none" strike="noStrike" kern="1200" cap="none" spc="0" baseline="0">
              <a:solidFill>
                <a:srgbClr val="FFFFFF"/>
              </a:solidFill>
              <a:uFillTx/>
              <a:latin typeface="MyriadPro-Bold"/>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2000" b="1" i="0" u="none" strike="noStrike" kern="1200" cap="none" spc="0" baseline="0">
                <a:solidFill>
                  <a:srgbClr val="FFFFFF"/>
                </a:solidFill>
                <a:uFillTx/>
                <a:latin typeface="MyriadPro-Bold"/>
              </a:rPr>
              <a:t>285 DELIVERABLES </a:t>
            </a:r>
            <a:r>
              <a:rPr lang="en-GB" sz="2000" b="1" i="0" u="none" strike="noStrike" kern="1200" cap="none" spc="0" baseline="0">
                <a:solidFill>
                  <a:srgbClr val="FFFFFF"/>
                </a:solidFill>
                <a:uFillTx/>
                <a:latin typeface="MyriadPro-Bold"/>
              </a:rPr>
              <a:t>(documents, reports</a:t>
            </a:r>
            <a:r>
              <a:rPr lang="hr-HR" sz="2000" b="1" i="0" u="none" strike="noStrike" kern="1200" cap="none" spc="0" baseline="0">
                <a:solidFill>
                  <a:srgbClr val="FFFFFF"/>
                </a:solidFill>
                <a:uFillTx/>
                <a:latin typeface="MyriadPro-Bold"/>
              </a:rPr>
              <a:t>)</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1" i="0" u="none" strike="noStrike" kern="1200" cap="none" spc="0" baseline="0">
              <a:solidFill>
                <a:srgbClr val="FFFFFF"/>
              </a:solidFill>
              <a:uFillTx/>
              <a:latin typeface="MyriadPro-Bold"/>
            </a:endParaRPr>
          </a:p>
        </p:txBody>
      </p:sp>
      <p:sp>
        <p:nvSpPr>
          <p:cNvPr id="6" name="TextBox 5"/>
          <p:cNvSpPr txBox="1"/>
          <p:nvPr/>
        </p:nvSpPr>
        <p:spPr>
          <a:xfrm>
            <a:off x="3886200" y="1763484"/>
            <a:ext cx="2997238" cy="1323438"/>
          </a:xfrm>
          <a:prstGeom prst="rect">
            <a:avLst/>
          </a:prstGeom>
          <a:solidFill>
            <a:srgbClr val="9DC3E6"/>
          </a:solid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2000" b="1" i="0" u="none" strike="noStrike" kern="1200" cap="none" spc="0" baseline="0">
                <a:solidFill>
                  <a:srgbClr val="FFFFFF"/>
                </a:solidFill>
                <a:uFillTx/>
                <a:latin typeface="MyriadPro-Bold"/>
              </a:rPr>
              <a:t>230+ SCIENTIFIC PAPERS </a:t>
            </a:r>
            <a:r>
              <a:rPr lang="en-GB" sz="2000" b="1" i="0" u="none" strike="noStrike" kern="1200" cap="none" spc="0" baseline="0">
                <a:solidFill>
                  <a:srgbClr val="FFFFFF"/>
                </a:solidFill>
                <a:uFillTx/>
                <a:latin typeface="MyriadPro-Bold"/>
              </a:rPr>
              <a:t>(</a:t>
            </a:r>
            <a:r>
              <a:rPr lang="hr-HR" sz="2000" b="1" i="0" u="none" strike="noStrike" kern="1200" cap="none" spc="0" baseline="0">
                <a:solidFill>
                  <a:srgbClr val="FFFFFF"/>
                </a:solidFill>
                <a:uFillTx/>
                <a:latin typeface="MyriadPro-Bold"/>
              </a:rPr>
              <a:t>peer reviewed)</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1" i="0" u="none" strike="noStrike" kern="1200" cap="none" spc="0" baseline="0">
              <a:solidFill>
                <a:srgbClr val="FFFFFF"/>
              </a:solidFill>
              <a:uFillTx/>
              <a:latin typeface="MyriadPro-Bold"/>
            </a:endParaRPr>
          </a:p>
        </p:txBody>
      </p:sp>
      <p:sp>
        <p:nvSpPr>
          <p:cNvPr id="7" name="TextBox 6"/>
          <p:cNvSpPr txBox="1"/>
          <p:nvPr/>
        </p:nvSpPr>
        <p:spPr>
          <a:xfrm>
            <a:off x="7199116" y="1762195"/>
            <a:ext cx="2908267" cy="1323438"/>
          </a:xfrm>
          <a:prstGeom prst="rect">
            <a:avLst/>
          </a:prstGeom>
          <a:solidFill>
            <a:srgbClr val="9DC3E6"/>
          </a:solid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2000" b="1" i="0" u="none" strike="noStrike" kern="1200" cap="none" spc="0" baseline="0">
                <a:solidFill>
                  <a:srgbClr val="FFFFFF"/>
                </a:solidFill>
                <a:uFillTx/>
                <a:latin typeface="MyriadPro-Bold"/>
              </a:rPr>
              <a:t>40+ DOCTORAL THESIS</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hr-HR" sz="2000" b="1" i="0" u="none" strike="noStrike" kern="1200" cap="none" spc="0" baseline="0">
              <a:solidFill>
                <a:srgbClr val="FFFFFF"/>
              </a:solidFill>
              <a:uFillTx/>
              <a:latin typeface="MyriadPro-Bold"/>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1" i="0" u="none" strike="noStrike" kern="1200" cap="none" spc="0" baseline="0">
              <a:solidFill>
                <a:srgbClr val="FFFFFF"/>
              </a:solidFill>
              <a:uFillTx/>
              <a:latin typeface="MyriadPro-Bold"/>
            </a:endParaRPr>
          </a:p>
        </p:txBody>
      </p:sp>
      <p:sp>
        <p:nvSpPr>
          <p:cNvPr id="8" name="TextBox 7"/>
          <p:cNvSpPr txBox="1"/>
          <p:nvPr/>
        </p:nvSpPr>
        <p:spPr>
          <a:xfrm>
            <a:off x="337459" y="3637839"/>
            <a:ext cx="3042556" cy="1323438"/>
          </a:xfrm>
          <a:prstGeom prst="rect">
            <a:avLst/>
          </a:prstGeom>
          <a:solidFill>
            <a:srgbClr val="9DC3E6"/>
          </a:solid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hr-HR" sz="2000" b="1" i="0" u="none" strike="noStrike" kern="1200" cap="none" spc="0" baseline="0">
              <a:solidFill>
                <a:srgbClr val="FFFFFF"/>
              </a:solidFill>
              <a:uFillTx/>
              <a:latin typeface="MyriadPro-Bold"/>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2000" b="1" i="0" u="none" strike="noStrike" kern="1200" cap="none" spc="0" baseline="0">
                <a:solidFill>
                  <a:srgbClr val="FFFFFF"/>
                </a:solidFill>
                <a:uFillTx/>
                <a:latin typeface="MyriadPro-Bold"/>
              </a:rPr>
              <a:t>230+ </a:t>
            </a:r>
            <a:r>
              <a:rPr lang="en-GB" sz="2000" b="1" i="0" u="none" strike="noStrike" kern="1200" cap="none" spc="0" baseline="0">
                <a:solidFill>
                  <a:srgbClr val="FFFFFF"/>
                </a:solidFill>
                <a:uFillTx/>
                <a:latin typeface="MyriadPro-Bold"/>
              </a:rPr>
              <a:t>conference proceedings</a:t>
            </a:r>
            <a:endParaRPr lang="hr-HR" sz="2000" b="1" i="0" u="none" strike="noStrike" kern="1200" cap="none" spc="0" baseline="0">
              <a:solidFill>
                <a:srgbClr val="FFFFFF"/>
              </a:solidFill>
              <a:uFillTx/>
              <a:latin typeface="MyriadPro-Bold"/>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GB" sz="2000" b="1" i="0" u="none" strike="noStrike" kern="1200" cap="none" spc="0" baseline="0">
              <a:solidFill>
                <a:srgbClr val="FFFFFF"/>
              </a:solidFill>
              <a:uFillTx/>
              <a:latin typeface="MyriadPro-Bold"/>
            </a:endParaRPr>
          </a:p>
        </p:txBody>
      </p:sp>
      <p:sp>
        <p:nvSpPr>
          <p:cNvPr id="9" name="TextBox 8"/>
          <p:cNvSpPr txBox="1"/>
          <p:nvPr/>
        </p:nvSpPr>
        <p:spPr>
          <a:xfrm>
            <a:off x="7199116" y="3653119"/>
            <a:ext cx="2908267" cy="1323438"/>
          </a:xfrm>
          <a:prstGeom prst="rect">
            <a:avLst/>
          </a:prstGeom>
          <a:solidFill>
            <a:srgbClr val="9DC3E6"/>
          </a:solid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2000" b="1" i="0" u="none" strike="noStrike" kern="1200" cap="none" spc="0" baseline="0">
                <a:solidFill>
                  <a:srgbClr val="FFFFFF"/>
                </a:solidFill>
                <a:uFillTx/>
                <a:latin typeface="MyriadPro-Bold"/>
              </a:rPr>
              <a:t>50+ NEW PRODUCTS, PROCESSES, SERVICES TRL 1-2 TO TRL 8-9</a:t>
            </a:r>
            <a:endParaRPr lang="en-GB" sz="2000" b="1" i="0" u="none" strike="noStrike" kern="1200" cap="none" spc="0" baseline="0">
              <a:solidFill>
                <a:srgbClr val="FFFFFF"/>
              </a:solidFill>
              <a:uFillTx/>
              <a:latin typeface="MyriadPro-Bold"/>
            </a:endParaRPr>
          </a:p>
        </p:txBody>
      </p:sp>
      <p:sp>
        <p:nvSpPr>
          <p:cNvPr id="10" name="Rectangle 9"/>
          <p:cNvSpPr/>
          <p:nvPr/>
        </p:nvSpPr>
        <p:spPr>
          <a:xfrm>
            <a:off x="4287191" y="551474"/>
            <a:ext cx="3713808" cy="646334"/>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000000"/>
                </a:solidFill>
                <a:uFillTx/>
                <a:latin typeface="MyriadPro-Bold"/>
              </a:rPr>
              <a:t>Projects (46) funded under Social Challenge 2 resulted in </a:t>
            </a:r>
          </a:p>
        </p:txBody>
      </p:sp>
      <p:sp>
        <p:nvSpPr>
          <p:cNvPr id="11" name="TextBox 10"/>
          <p:cNvSpPr txBox="1"/>
          <p:nvPr/>
        </p:nvSpPr>
        <p:spPr>
          <a:xfrm>
            <a:off x="3886200" y="3641625"/>
            <a:ext cx="2997238" cy="1323438"/>
          </a:xfrm>
          <a:prstGeom prst="rect">
            <a:avLst/>
          </a:prstGeom>
          <a:solidFill>
            <a:srgbClr val="9DC3E6"/>
          </a:solid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hr-HR" sz="2000" b="1" i="0" u="none" strike="noStrike" kern="1200" cap="none" spc="0" baseline="0">
              <a:solidFill>
                <a:srgbClr val="FFFFFF"/>
              </a:solidFill>
              <a:uFillTx/>
              <a:latin typeface="MyriadPro-Bold"/>
            </a:endParaRP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2000" b="1" i="0" u="none" strike="noStrike" kern="1200" cap="none" spc="0" baseline="0">
                <a:solidFill>
                  <a:srgbClr val="FFFFFF"/>
                </a:solidFill>
                <a:uFillTx/>
                <a:latin typeface="MyriadPro-Bold"/>
              </a:rPr>
              <a:t>100+ </a:t>
            </a:r>
            <a:r>
              <a:rPr lang="en-GB" sz="2000" b="1" i="0" u="none" strike="noStrike" kern="1200" cap="none" spc="0" baseline="0">
                <a:solidFill>
                  <a:srgbClr val="FFFFFF"/>
                </a:solidFill>
                <a:uFillTx/>
                <a:latin typeface="MyriadPro-Bold"/>
              </a:rPr>
              <a:t>chapters in books, videos, websites </a:t>
            </a:r>
          </a:p>
        </p:txBody>
      </p:sp>
      <p:pic>
        <p:nvPicPr>
          <p:cNvPr id="12" name="Picture 2" descr="https://cdn2.euraxess.org/sites/default/files/migration/euraxess_service_centre/ampeu_logo_hor_eng.jpg"/>
          <p:cNvPicPr>
            <a:picLocks noChangeAspect="1"/>
          </p:cNvPicPr>
          <p:nvPr/>
        </p:nvPicPr>
        <p:blipFill>
          <a:blip r:embed="rId2"/>
          <a:srcRect/>
          <a:stretch>
            <a:fillRect/>
          </a:stretch>
        </p:blipFill>
        <p:spPr>
          <a:xfrm>
            <a:off x="6812093" y="6521491"/>
            <a:ext cx="2639781" cy="887306"/>
          </a:xfrm>
          <a:prstGeom prst="rect">
            <a:avLst/>
          </a:prstGeom>
          <a:noFill/>
          <a:ln cap="flat">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name="Slide30">
    <p:spTree>
      <p:nvGrpSpPr>
        <p:cNvPr id="1" name=""/>
        <p:cNvGrpSpPr/>
        <p:nvPr/>
      </p:nvGrpSpPr>
      <p:grpSpPr>
        <a:xfrm>
          <a:off x="0" y="0"/>
          <a:ext cx="0" cy="0"/>
          <a:chOff x="0" y="0"/>
          <a:chExt cx="0" cy="0"/>
        </a:xfrm>
      </p:grpSpPr>
      <p:sp>
        <p:nvSpPr>
          <p:cNvPr id="2" name="Rectangle 5"/>
          <p:cNvSpPr/>
          <p:nvPr/>
        </p:nvSpPr>
        <p:spPr>
          <a:xfrm>
            <a:off x="86319" y="5688957"/>
            <a:ext cx="8524932" cy="308225"/>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403" b="0" i="0" u="none" strike="noStrike" kern="1200" cap="none" spc="0" baseline="0">
                <a:solidFill>
                  <a:srgbClr val="000000"/>
                </a:solidFill>
                <a:uFillTx/>
                <a:latin typeface="Century Gothic" pitchFamily="34"/>
                <a:hlinkClick r:id="rId3"/>
              </a:rPr>
              <a:t>https://ec.europa.eu/info/funding-tenders/opportunities/portal/screen/support/ncp</a:t>
            </a:r>
            <a:endParaRPr lang="en-US" sz="1403" b="0" i="0" u="none" strike="noStrike" kern="1200" cap="none" spc="0" baseline="0">
              <a:solidFill>
                <a:srgbClr val="000000"/>
              </a:solidFill>
              <a:uFillTx/>
              <a:latin typeface="Century Gothic" pitchFamily="34"/>
            </a:endParaRPr>
          </a:p>
        </p:txBody>
      </p:sp>
      <p:grpSp>
        <p:nvGrpSpPr>
          <p:cNvPr id="3" name="Diagram 6"/>
          <p:cNvGrpSpPr/>
          <p:nvPr/>
        </p:nvGrpSpPr>
        <p:grpSpPr>
          <a:xfrm>
            <a:off x="5669682" y="1287228"/>
            <a:ext cx="4502697" cy="4192596"/>
            <a:chOff x="5669682" y="1287228"/>
            <a:chExt cx="4502697" cy="4192596"/>
          </a:xfrm>
        </p:grpSpPr>
        <p:sp>
          <p:nvSpPr>
            <p:cNvPr id="4" name="Freeform 3"/>
            <p:cNvSpPr/>
            <p:nvPr/>
          </p:nvSpPr>
          <p:spPr>
            <a:xfrm>
              <a:off x="6588873" y="1287228"/>
              <a:ext cx="2547408" cy="2547408"/>
            </a:xfrm>
            <a:custGeom>
              <a:avLst/>
              <a:gdLst>
                <a:gd name="f0" fmla="val 10800000"/>
                <a:gd name="f1" fmla="val 5400000"/>
                <a:gd name="f2" fmla="val 180"/>
                <a:gd name="f3" fmla="val w"/>
                <a:gd name="f4" fmla="val h"/>
                <a:gd name="f5" fmla="val 0"/>
                <a:gd name="f6" fmla="val 2547406"/>
                <a:gd name="f7" fmla="val 1273703"/>
                <a:gd name="f8" fmla="val 570256"/>
                <a:gd name="f9" fmla="val 1977150"/>
                <a:gd name="f10" fmla="+- 0 0 -90"/>
                <a:gd name="f11" fmla="*/ f3 1 2547406"/>
                <a:gd name="f12" fmla="*/ f4 1 2547406"/>
                <a:gd name="f13" fmla="+- f6 0 f5"/>
                <a:gd name="f14" fmla="*/ f10 f0 1"/>
                <a:gd name="f15" fmla="*/ f13 1 2547406"/>
                <a:gd name="f16" fmla="*/ 0 f13 1"/>
                <a:gd name="f17" fmla="*/ 1273703 f13 1"/>
                <a:gd name="f18" fmla="*/ 2547406 f13 1"/>
                <a:gd name="f19" fmla="*/ f14 1 f2"/>
                <a:gd name="f20" fmla="*/ f16 1 2547406"/>
                <a:gd name="f21" fmla="*/ f17 1 2547406"/>
                <a:gd name="f22" fmla="*/ f18 1 2547406"/>
                <a:gd name="f23" fmla="*/ f5 1 f15"/>
                <a:gd name="f24" fmla="*/ f6 1 f15"/>
                <a:gd name="f25" fmla="+- f19 0 f1"/>
                <a:gd name="f26" fmla="*/ f20 1 f15"/>
                <a:gd name="f27" fmla="*/ f21 1 f15"/>
                <a:gd name="f28" fmla="*/ f22 1 f15"/>
                <a:gd name="f29" fmla="*/ f23 f11 1"/>
                <a:gd name="f30" fmla="*/ f24 f11 1"/>
                <a:gd name="f31" fmla="*/ f24 f12 1"/>
                <a:gd name="f32" fmla="*/ f23 f12 1"/>
                <a:gd name="f33" fmla="*/ f26 f11 1"/>
                <a:gd name="f34" fmla="*/ f27 f12 1"/>
                <a:gd name="f35" fmla="*/ f27 f11 1"/>
                <a:gd name="f36" fmla="*/ f26 f12 1"/>
                <a:gd name="f37" fmla="*/ f28 f11 1"/>
                <a:gd name="f38" fmla="*/ f28 f12 1"/>
              </a:gdLst>
              <a:ahLst/>
              <a:cxnLst>
                <a:cxn ang="3cd4">
                  <a:pos x="hc" y="t"/>
                </a:cxn>
                <a:cxn ang="0">
                  <a:pos x="r" y="vc"/>
                </a:cxn>
                <a:cxn ang="cd4">
                  <a:pos x="hc" y="b"/>
                </a:cxn>
                <a:cxn ang="cd2">
                  <a:pos x="l" y="vc"/>
                </a:cxn>
                <a:cxn ang="f25">
                  <a:pos x="f33" y="f34"/>
                </a:cxn>
                <a:cxn ang="f25">
                  <a:pos x="f35" y="f36"/>
                </a:cxn>
                <a:cxn ang="f25">
                  <a:pos x="f37" y="f34"/>
                </a:cxn>
                <a:cxn ang="f25">
                  <a:pos x="f35" y="f38"/>
                </a:cxn>
                <a:cxn ang="f25">
                  <a:pos x="f33" y="f34"/>
                </a:cxn>
              </a:cxnLst>
              <a:rect l="f29" t="f32" r="f30" b="f31"/>
              <a:pathLst>
                <a:path w="2547406" h="2547406">
                  <a:moveTo>
                    <a:pt x="f5" y="f7"/>
                  </a:moveTo>
                  <a:cubicBezTo>
                    <a:pt x="f5" y="f8"/>
                    <a:pt x="f8" y="f5"/>
                    <a:pt x="f7" y="f5"/>
                  </a:cubicBezTo>
                  <a:cubicBezTo>
                    <a:pt x="f9" y="f5"/>
                    <a:pt x="f6" y="f8"/>
                    <a:pt x="f6" y="f7"/>
                  </a:cubicBezTo>
                  <a:cubicBezTo>
                    <a:pt x="f6" y="f9"/>
                    <a:pt x="f9" y="f6"/>
                    <a:pt x="f7" y="f6"/>
                  </a:cubicBezTo>
                  <a:cubicBezTo>
                    <a:pt x="f8" y="f6"/>
                    <a:pt x="f5" y="f9"/>
                    <a:pt x="f5" y="f7"/>
                  </a:cubicBezTo>
                  <a:close/>
                </a:path>
              </a:pathLst>
            </a:custGeom>
            <a:solidFill>
              <a:srgbClr val="4472C4">
                <a:alpha val="50000"/>
              </a:srgbClr>
            </a:solidFill>
            <a:ln w="19046" cap="flat">
              <a:solidFill>
                <a:srgbClr val="FFFFFF"/>
              </a:solidFill>
              <a:prstDash val="solid"/>
              <a:miter/>
            </a:ln>
          </p:spPr>
          <p:txBody>
            <a:bodyPr vert="horz" wrap="square" lIns="339653" tIns="445797" rIns="339653" bIns="955273" anchor="ctr" anchorCtr="1" compatLnSpc="1">
              <a:noAutofit/>
            </a:bodyPr>
            <a:lstStyle/>
            <a:p>
              <a:pPr marL="0" marR="0" lvl="0" indent="0" algn="ctr" defTabSz="1022354" rtl="0" fontAlgn="auto" hangingPunct="1">
                <a:lnSpc>
                  <a:spcPct val="90000"/>
                </a:lnSpc>
                <a:spcBef>
                  <a:spcPts val="0"/>
                </a:spcBef>
                <a:spcAft>
                  <a:spcPts val="1000"/>
                </a:spcAft>
                <a:buNone/>
                <a:tabLst/>
                <a:defRPr sz="1800" b="0" i="0" u="none" strike="noStrike" kern="0" cap="none" spc="0" baseline="0">
                  <a:solidFill>
                    <a:srgbClr val="000000"/>
                  </a:solidFill>
                  <a:uFillTx/>
                </a:defRPr>
              </a:pPr>
              <a:r>
                <a:rPr lang="en-US" sz="2300" b="0" i="0" u="none" strike="noStrike" kern="1200" cap="none" spc="0" baseline="0">
                  <a:solidFill>
                    <a:srgbClr val="000000"/>
                  </a:solidFill>
                  <a:uFillTx/>
                  <a:latin typeface="Calibri"/>
                </a:rPr>
                <a:t>Programme Committee</a:t>
              </a:r>
              <a:r>
                <a:rPr lang="hr-HR" sz="2300" b="0" i="0" u="none" strike="noStrike" kern="1200" cap="none" spc="0" baseline="0">
                  <a:solidFill>
                    <a:srgbClr val="000000"/>
                  </a:solidFill>
                  <a:uFillTx/>
                  <a:latin typeface="Calibri"/>
                </a:rPr>
                <a:t> Member (PCM)</a:t>
              </a:r>
              <a:endParaRPr lang="en-US" sz="2300" b="0" i="0" u="none" strike="noStrike" kern="1200" cap="none" spc="0" baseline="0">
                <a:solidFill>
                  <a:srgbClr val="000000"/>
                </a:solidFill>
                <a:uFillTx/>
                <a:latin typeface="Calibri"/>
              </a:endParaRPr>
            </a:p>
          </p:txBody>
        </p:sp>
        <p:sp>
          <p:nvSpPr>
            <p:cNvPr id="5" name="Freeform 4"/>
            <p:cNvSpPr/>
            <p:nvPr/>
          </p:nvSpPr>
          <p:spPr>
            <a:xfrm>
              <a:off x="7603089" y="2932416"/>
              <a:ext cx="2569290" cy="2547408"/>
            </a:xfrm>
            <a:custGeom>
              <a:avLst/>
              <a:gdLst>
                <a:gd name="f0" fmla="val 10800000"/>
                <a:gd name="f1" fmla="val 5400000"/>
                <a:gd name="f2" fmla="val 180"/>
                <a:gd name="f3" fmla="val w"/>
                <a:gd name="f4" fmla="val h"/>
                <a:gd name="f5" fmla="val 0"/>
                <a:gd name="f6" fmla="val 2569288"/>
                <a:gd name="f7" fmla="val 2547406"/>
                <a:gd name="f8" fmla="val 1273703"/>
                <a:gd name="f9" fmla="val 570256"/>
                <a:gd name="f10" fmla="val 575155"/>
                <a:gd name="f11" fmla="val 1284644"/>
                <a:gd name="f12" fmla="val 1994133"/>
                <a:gd name="f13" fmla="val 1977150"/>
                <a:gd name="f14" fmla="+- 0 0 -90"/>
                <a:gd name="f15" fmla="*/ f3 1 2569288"/>
                <a:gd name="f16" fmla="*/ f4 1 2547406"/>
                <a:gd name="f17" fmla="+- f7 0 f5"/>
                <a:gd name="f18" fmla="+- f6 0 f5"/>
                <a:gd name="f19" fmla="*/ f14 f0 1"/>
                <a:gd name="f20" fmla="*/ f18 1 2569288"/>
                <a:gd name="f21" fmla="*/ f17 1 2547406"/>
                <a:gd name="f22" fmla="*/ 0 f18 1"/>
                <a:gd name="f23" fmla="*/ 1273703 f17 1"/>
                <a:gd name="f24" fmla="*/ 1284644 f18 1"/>
                <a:gd name="f25" fmla="*/ 0 f17 1"/>
                <a:gd name="f26" fmla="*/ 2569288 f18 1"/>
                <a:gd name="f27" fmla="*/ 2547406 f17 1"/>
                <a:gd name="f28" fmla="*/ f19 1 f2"/>
                <a:gd name="f29" fmla="*/ f22 1 2569288"/>
                <a:gd name="f30" fmla="*/ f23 1 2547406"/>
                <a:gd name="f31" fmla="*/ f24 1 2569288"/>
                <a:gd name="f32" fmla="*/ f25 1 2547406"/>
                <a:gd name="f33" fmla="*/ f26 1 2569288"/>
                <a:gd name="f34" fmla="*/ f27 1 2547406"/>
                <a:gd name="f35" fmla="*/ f5 1 f20"/>
                <a:gd name="f36" fmla="*/ f6 1 f20"/>
                <a:gd name="f37" fmla="*/ f5 1 f21"/>
                <a:gd name="f38" fmla="*/ f7 1 f21"/>
                <a:gd name="f39" fmla="+- f28 0 f1"/>
                <a:gd name="f40" fmla="*/ f29 1 f20"/>
                <a:gd name="f41" fmla="*/ f30 1 f21"/>
                <a:gd name="f42" fmla="*/ f31 1 f20"/>
                <a:gd name="f43" fmla="*/ f32 1 f21"/>
                <a:gd name="f44" fmla="*/ f33 1 f20"/>
                <a:gd name="f45" fmla="*/ f34 1 f21"/>
                <a:gd name="f46" fmla="*/ f35 f15 1"/>
                <a:gd name="f47" fmla="*/ f36 f15 1"/>
                <a:gd name="f48" fmla="*/ f38 f16 1"/>
                <a:gd name="f49" fmla="*/ f37 f16 1"/>
                <a:gd name="f50" fmla="*/ f40 f15 1"/>
                <a:gd name="f51" fmla="*/ f41 f16 1"/>
                <a:gd name="f52" fmla="*/ f42 f15 1"/>
                <a:gd name="f53" fmla="*/ f43 f16 1"/>
                <a:gd name="f54" fmla="*/ f44 f15 1"/>
                <a:gd name="f55" fmla="*/ f45 f16 1"/>
              </a:gdLst>
              <a:ahLst/>
              <a:cxnLst>
                <a:cxn ang="3cd4">
                  <a:pos x="hc" y="t"/>
                </a:cxn>
                <a:cxn ang="0">
                  <a:pos x="r" y="vc"/>
                </a:cxn>
                <a:cxn ang="cd4">
                  <a:pos x="hc" y="b"/>
                </a:cxn>
                <a:cxn ang="cd2">
                  <a:pos x="l" y="vc"/>
                </a:cxn>
                <a:cxn ang="f39">
                  <a:pos x="f50" y="f51"/>
                </a:cxn>
                <a:cxn ang="f39">
                  <a:pos x="f52" y="f53"/>
                </a:cxn>
                <a:cxn ang="f39">
                  <a:pos x="f54" y="f51"/>
                </a:cxn>
                <a:cxn ang="f39">
                  <a:pos x="f52" y="f55"/>
                </a:cxn>
                <a:cxn ang="f39">
                  <a:pos x="f50" y="f51"/>
                </a:cxn>
              </a:cxnLst>
              <a:rect l="f46" t="f49" r="f47" b="f48"/>
              <a:pathLst>
                <a:path w="2569288" h="2547406">
                  <a:moveTo>
                    <a:pt x="f5" y="f8"/>
                  </a:moveTo>
                  <a:cubicBezTo>
                    <a:pt x="f5" y="f9"/>
                    <a:pt x="f10" y="f5"/>
                    <a:pt x="f11" y="f5"/>
                  </a:cubicBezTo>
                  <a:cubicBezTo>
                    <a:pt x="f12" y="f5"/>
                    <a:pt x="f6" y="f9"/>
                    <a:pt x="f6" y="f8"/>
                  </a:cubicBezTo>
                  <a:cubicBezTo>
                    <a:pt x="f6" y="f13"/>
                    <a:pt x="f12" y="f7"/>
                    <a:pt x="f11" y="f7"/>
                  </a:cubicBezTo>
                  <a:cubicBezTo>
                    <a:pt x="f10" y="f7"/>
                    <a:pt x="f5" y="f13"/>
                    <a:pt x="f5" y="f8"/>
                  </a:cubicBezTo>
                  <a:close/>
                </a:path>
              </a:pathLst>
            </a:custGeom>
            <a:solidFill>
              <a:srgbClr val="43BB8D">
                <a:alpha val="50000"/>
              </a:srgbClr>
            </a:solidFill>
            <a:ln w="19046" cap="flat">
              <a:solidFill>
                <a:srgbClr val="FFFFFF"/>
              </a:solidFill>
              <a:prstDash val="solid"/>
              <a:miter/>
            </a:ln>
          </p:spPr>
          <p:txBody>
            <a:bodyPr vert="horz" wrap="square" lIns="785771" tIns="658084" rIns="241941" bIns="488253" anchor="ctr" anchorCtr="1" compatLnSpc="1">
              <a:noAutofit/>
            </a:bodyPr>
            <a:lstStyle/>
            <a:p>
              <a:pPr marL="0" marR="0" lvl="0" indent="0" algn="ctr" defTabSz="1022354" rtl="0" fontAlgn="auto" hangingPunct="1">
                <a:lnSpc>
                  <a:spcPct val="90000"/>
                </a:lnSpc>
                <a:spcBef>
                  <a:spcPts val="0"/>
                </a:spcBef>
                <a:spcAft>
                  <a:spcPts val="1000"/>
                </a:spcAft>
                <a:buNone/>
                <a:tabLst/>
                <a:defRPr sz="1800" b="0" i="0" u="none" strike="noStrike" kern="0" cap="none" spc="0" baseline="0">
                  <a:solidFill>
                    <a:srgbClr val="000000"/>
                  </a:solidFill>
                  <a:uFillTx/>
                </a:defRPr>
              </a:pPr>
              <a:r>
                <a:rPr lang="hr-HR" sz="2300" b="0" i="0" u="none" strike="noStrike" kern="1200" cap="none" spc="0" baseline="0">
                  <a:solidFill>
                    <a:srgbClr val="000000"/>
                  </a:solidFill>
                  <a:uFillTx/>
                  <a:latin typeface="Calibri"/>
                </a:rPr>
                <a:t>National Contact Points (NCP)</a:t>
              </a:r>
              <a:endParaRPr lang="en-US" sz="2300" b="0" i="0" u="none" strike="noStrike" kern="1200" cap="none" spc="0" baseline="0">
                <a:solidFill>
                  <a:srgbClr val="000000"/>
                </a:solidFill>
                <a:uFillTx/>
                <a:latin typeface="Calibri"/>
              </a:endParaRPr>
            </a:p>
          </p:txBody>
        </p:sp>
        <p:sp>
          <p:nvSpPr>
            <p:cNvPr id="6" name="Freeform 5"/>
            <p:cNvSpPr/>
            <p:nvPr/>
          </p:nvSpPr>
          <p:spPr>
            <a:xfrm>
              <a:off x="5669682" y="2879354"/>
              <a:ext cx="2547408" cy="2547408"/>
            </a:xfrm>
            <a:custGeom>
              <a:avLst/>
              <a:gdLst>
                <a:gd name="f0" fmla="val 10800000"/>
                <a:gd name="f1" fmla="val 5400000"/>
                <a:gd name="f2" fmla="val 180"/>
                <a:gd name="f3" fmla="val w"/>
                <a:gd name="f4" fmla="val h"/>
                <a:gd name="f5" fmla="val 0"/>
                <a:gd name="f6" fmla="val 2547406"/>
                <a:gd name="f7" fmla="val 1273703"/>
                <a:gd name="f8" fmla="val 570256"/>
                <a:gd name="f9" fmla="val 1977150"/>
                <a:gd name="f10" fmla="+- 0 0 -90"/>
                <a:gd name="f11" fmla="*/ f3 1 2547406"/>
                <a:gd name="f12" fmla="*/ f4 1 2547406"/>
                <a:gd name="f13" fmla="+- f6 0 f5"/>
                <a:gd name="f14" fmla="*/ f10 f0 1"/>
                <a:gd name="f15" fmla="*/ f13 1 2547406"/>
                <a:gd name="f16" fmla="*/ 0 f13 1"/>
                <a:gd name="f17" fmla="*/ 1273703 f13 1"/>
                <a:gd name="f18" fmla="*/ 2547406 f13 1"/>
                <a:gd name="f19" fmla="*/ f14 1 f2"/>
                <a:gd name="f20" fmla="*/ f16 1 2547406"/>
                <a:gd name="f21" fmla="*/ f17 1 2547406"/>
                <a:gd name="f22" fmla="*/ f18 1 2547406"/>
                <a:gd name="f23" fmla="*/ f5 1 f15"/>
                <a:gd name="f24" fmla="*/ f6 1 f15"/>
                <a:gd name="f25" fmla="+- f19 0 f1"/>
                <a:gd name="f26" fmla="*/ f20 1 f15"/>
                <a:gd name="f27" fmla="*/ f21 1 f15"/>
                <a:gd name="f28" fmla="*/ f22 1 f15"/>
                <a:gd name="f29" fmla="*/ f23 f11 1"/>
                <a:gd name="f30" fmla="*/ f24 f11 1"/>
                <a:gd name="f31" fmla="*/ f24 f12 1"/>
                <a:gd name="f32" fmla="*/ f23 f12 1"/>
                <a:gd name="f33" fmla="*/ f26 f11 1"/>
                <a:gd name="f34" fmla="*/ f27 f12 1"/>
                <a:gd name="f35" fmla="*/ f27 f11 1"/>
                <a:gd name="f36" fmla="*/ f26 f12 1"/>
                <a:gd name="f37" fmla="*/ f28 f11 1"/>
                <a:gd name="f38" fmla="*/ f28 f12 1"/>
              </a:gdLst>
              <a:ahLst/>
              <a:cxnLst>
                <a:cxn ang="3cd4">
                  <a:pos x="hc" y="t"/>
                </a:cxn>
                <a:cxn ang="0">
                  <a:pos x="r" y="vc"/>
                </a:cxn>
                <a:cxn ang="cd4">
                  <a:pos x="hc" y="b"/>
                </a:cxn>
                <a:cxn ang="cd2">
                  <a:pos x="l" y="vc"/>
                </a:cxn>
                <a:cxn ang="f25">
                  <a:pos x="f33" y="f34"/>
                </a:cxn>
                <a:cxn ang="f25">
                  <a:pos x="f35" y="f36"/>
                </a:cxn>
                <a:cxn ang="f25">
                  <a:pos x="f37" y="f34"/>
                </a:cxn>
                <a:cxn ang="f25">
                  <a:pos x="f35" y="f38"/>
                </a:cxn>
                <a:cxn ang="f25">
                  <a:pos x="f33" y="f34"/>
                </a:cxn>
              </a:cxnLst>
              <a:rect l="f29" t="f32" r="f30" b="f31"/>
              <a:pathLst>
                <a:path w="2547406" h="2547406">
                  <a:moveTo>
                    <a:pt x="f5" y="f7"/>
                  </a:moveTo>
                  <a:cubicBezTo>
                    <a:pt x="f5" y="f8"/>
                    <a:pt x="f8" y="f5"/>
                    <a:pt x="f7" y="f5"/>
                  </a:cubicBezTo>
                  <a:cubicBezTo>
                    <a:pt x="f9" y="f5"/>
                    <a:pt x="f6" y="f8"/>
                    <a:pt x="f6" y="f7"/>
                  </a:cubicBezTo>
                  <a:cubicBezTo>
                    <a:pt x="f6" y="f9"/>
                    <a:pt x="f9" y="f6"/>
                    <a:pt x="f7" y="f6"/>
                  </a:cubicBezTo>
                  <a:cubicBezTo>
                    <a:pt x="f8" y="f6"/>
                    <a:pt x="f5" y="f9"/>
                    <a:pt x="f5" y="f7"/>
                  </a:cubicBezTo>
                  <a:close/>
                </a:path>
              </a:pathLst>
            </a:custGeom>
            <a:solidFill>
              <a:srgbClr val="70AD47">
                <a:alpha val="50000"/>
              </a:srgbClr>
            </a:solidFill>
            <a:ln w="19046" cap="flat">
              <a:solidFill>
                <a:srgbClr val="FFFFFF"/>
              </a:solidFill>
              <a:prstDash val="solid"/>
              <a:miter/>
            </a:ln>
          </p:spPr>
          <p:txBody>
            <a:bodyPr vert="horz" wrap="square" lIns="239883" tIns="658084" rIns="779077" bIns="488253" anchor="ctr" anchorCtr="1" compatLnSpc="1">
              <a:noAutofit/>
            </a:bodyPr>
            <a:lstStyle/>
            <a:p>
              <a:pPr marL="0" marR="0" lvl="0" indent="0" algn="ctr" defTabSz="1022354" rtl="0" fontAlgn="auto" hangingPunct="1">
                <a:lnSpc>
                  <a:spcPct val="90000"/>
                </a:lnSpc>
                <a:spcBef>
                  <a:spcPts val="0"/>
                </a:spcBef>
                <a:spcAft>
                  <a:spcPts val="1000"/>
                </a:spcAft>
                <a:buNone/>
                <a:tabLst/>
                <a:defRPr sz="1800" b="0" i="0" u="none" strike="noStrike" kern="0" cap="none" spc="0" baseline="0">
                  <a:solidFill>
                    <a:srgbClr val="000000"/>
                  </a:solidFill>
                  <a:uFillTx/>
                </a:defRPr>
              </a:pPr>
              <a:r>
                <a:rPr lang="hr-HR" sz="2300" b="0" i="0" u="none" strike="noStrike" kern="1200" cap="none" spc="0" baseline="0">
                  <a:solidFill>
                    <a:srgbClr val="000000"/>
                  </a:solidFill>
                  <a:uFillTx/>
                  <a:latin typeface="Calibri"/>
                </a:rPr>
                <a:t>Reference groups</a:t>
              </a:r>
              <a:endParaRPr lang="en-US" sz="2300" b="0" i="0" u="none" strike="noStrike" kern="1200" cap="none" spc="0" baseline="0">
                <a:solidFill>
                  <a:srgbClr val="000000"/>
                </a:solidFill>
                <a:uFillTx/>
                <a:latin typeface="Calibri"/>
              </a:endParaRPr>
            </a:p>
          </p:txBody>
        </p:sp>
      </p:grpSp>
      <p:sp>
        <p:nvSpPr>
          <p:cNvPr id="7" name="TextBox 7"/>
          <p:cNvSpPr txBox="1"/>
          <p:nvPr/>
        </p:nvSpPr>
        <p:spPr>
          <a:xfrm>
            <a:off x="7058921" y="3036182"/>
            <a:ext cx="2083871" cy="740206"/>
          </a:xfrm>
          <a:prstGeom prst="rect">
            <a:avLst/>
          </a:prstGeom>
          <a:solidFill>
            <a:srgbClr val="008000">
              <a:alpha val="50000"/>
            </a:srgbClr>
          </a:solid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2105" b="1" i="0" u="none" strike="noStrike" kern="1200" cap="none" spc="0" baseline="0">
                <a:solidFill>
                  <a:srgbClr val="FFFFFF"/>
                </a:solidFill>
                <a:uFillTx/>
                <a:latin typeface="Century Gothic" pitchFamily="34"/>
              </a:rPr>
              <a:t>National NCP coordinator</a:t>
            </a:r>
            <a:endParaRPr lang="en-US" sz="2105" b="1" i="0" u="none" strike="noStrike" kern="1200" cap="none" spc="0" baseline="0">
              <a:solidFill>
                <a:srgbClr val="FFFFFF"/>
              </a:solidFill>
              <a:uFillTx/>
              <a:latin typeface="Century Gothic" pitchFamily="34"/>
            </a:endParaRPr>
          </a:p>
        </p:txBody>
      </p:sp>
      <p:grpSp>
        <p:nvGrpSpPr>
          <p:cNvPr id="8" name="Group 17"/>
          <p:cNvGrpSpPr/>
          <p:nvPr/>
        </p:nvGrpSpPr>
        <p:grpSpPr>
          <a:xfrm>
            <a:off x="420386" y="2019607"/>
            <a:ext cx="3209790" cy="2629979"/>
            <a:chOff x="420386" y="2019607"/>
            <a:chExt cx="3209790" cy="2629979"/>
          </a:xfrm>
        </p:grpSpPr>
        <p:sp>
          <p:nvSpPr>
            <p:cNvPr id="9" name="Rounded Rectangle 18"/>
            <p:cNvSpPr/>
            <p:nvPr/>
          </p:nvSpPr>
          <p:spPr>
            <a:xfrm>
              <a:off x="420386" y="2019607"/>
              <a:ext cx="3209790" cy="2271342"/>
            </a:xfrm>
            <a:custGeom>
              <a:avLst/>
              <a:gdLst>
                <a:gd name="f0" fmla="val 10800000"/>
                <a:gd name="f1" fmla="val 5400000"/>
                <a:gd name="f2" fmla="val 16200000"/>
                <a:gd name="f3" fmla="val w"/>
                <a:gd name="f4" fmla="val h"/>
                <a:gd name="f5" fmla="val ss"/>
                <a:gd name="f6" fmla="val 0"/>
                <a:gd name="f7" fmla="*/ 5419351 1 1725033"/>
                <a:gd name="f8" fmla="val 45"/>
                <a:gd name="f9" fmla="val 1368"/>
                <a:gd name="f10" fmla="abs f3"/>
                <a:gd name="f11" fmla="abs f4"/>
                <a:gd name="f12" fmla="abs f5"/>
                <a:gd name="f13" fmla="*/ f7 1 180"/>
                <a:gd name="f14" fmla="+- 0 0 f1"/>
                <a:gd name="f15" fmla="+- f6 f9 0"/>
                <a:gd name="f16" fmla="?: f10 f3 1"/>
                <a:gd name="f17" fmla="?: f11 f4 1"/>
                <a:gd name="f18" fmla="?: f12 f5 1"/>
                <a:gd name="f19" fmla="*/ f8 f13 1"/>
                <a:gd name="f20" fmla="+- f6 0 f15"/>
                <a:gd name="f21" fmla="+- f15 0 f6"/>
                <a:gd name="f22" fmla="*/ f16 1 21600"/>
                <a:gd name="f23" fmla="*/ f17 1 21600"/>
                <a:gd name="f24" fmla="*/ 21600 f16 1"/>
                <a:gd name="f25" fmla="*/ 21600 f17 1"/>
                <a:gd name="f26" fmla="+- 0 0 f19"/>
                <a:gd name="f27" fmla="abs f20"/>
                <a:gd name="f28" fmla="abs f21"/>
                <a:gd name="f29" fmla="?: f20 f14 f1"/>
                <a:gd name="f30" fmla="?: f20 f1 f14"/>
                <a:gd name="f31" fmla="?: f20 f2 f1"/>
                <a:gd name="f32" fmla="?: f20 f1 f2"/>
                <a:gd name="f33" fmla="?: f21 f14 f1"/>
                <a:gd name="f34" fmla="?: f21 f1 f14"/>
                <a:gd name="f35" fmla="?: f20 0 f0"/>
                <a:gd name="f36" fmla="?: f20 f0 0"/>
                <a:gd name="f37" fmla="min f23 f22"/>
                <a:gd name="f38" fmla="*/ f24 1 f18"/>
                <a:gd name="f39" fmla="*/ f25 1 f18"/>
                <a:gd name="f40" fmla="*/ f26 f0 1"/>
                <a:gd name="f41" fmla="?: f20 f32 f31"/>
                <a:gd name="f42" fmla="?: f20 f31 f32"/>
                <a:gd name="f43" fmla="?: f21 f30 f29"/>
                <a:gd name="f44" fmla="val f38"/>
                <a:gd name="f45" fmla="val f39"/>
                <a:gd name="f46" fmla="*/ f40 1 f7"/>
                <a:gd name="f47" fmla="?: f21 f42 f41"/>
                <a:gd name="f48" fmla="*/ f15 f37 1"/>
                <a:gd name="f49" fmla="*/ f6 f37 1"/>
                <a:gd name="f50" fmla="*/ f27 f37 1"/>
                <a:gd name="f51" fmla="*/ f28 f37 1"/>
                <a:gd name="f52" fmla="+- f45 0 f9"/>
                <a:gd name="f53" fmla="+- f44 0 f9"/>
                <a:gd name="f54" fmla="+- f46 0 f1"/>
                <a:gd name="f55" fmla="*/ f45 f37 1"/>
                <a:gd name="f56" fmla="*/ f44 f37 1"/>
                <a:gd name="f57" fmla="+- f45 0 f52"/>
                <a:gd name="f58" fmla="+- f44 0 f53"/>
                <a:gd name="f59" fmla="+- f52 0 f45"/>
                <a:gd name="f60" fmla="+- f53 0 f44"/>
                <a:gd name="f61" fmla="+- f54 f1 0"/>
                <a:gd name="f62" fmla="*/ f52 f37 1"/>
                <a:gd name="f63" fmla="*/ f53 f37 1"/>
                <a:gd name="f64" fmla="abs f57"/>
                <a:gd name="f65" fmla="?: f57 0 f0"/>
                <a:gd name="f66" fmla="?: f57 f0 0"/>
                <a:gd name="f67" fmla="?: f57 f33 f34"/>
                <a:gd name="f68" fmla="abs f58"/>
                <a:gd name="f69" fmla="abs f59"/>
                <a:gd name="f70" fmla="?: f58 f14 f1"/>
                <a:gd name="f71" fmla="?: f58 f1 f14"/>
                <a:gd name="f72" fmla="?: f58 f2 f1"/>
                <a:gd name="f73" fmla="?: f58 f1 f2"/>
                <a:gd name="f74" fmla="abs f60"/>
                <a:gd name="f75" fmla="?: f60 f14 f1"/>
                <a:gd name="f76" fmla="?: f60 f1 f14"/>
                <a:gd name="f77" fmla="?: f60 f36 f35"/>
                <a:gd name="f78" fmla="?: f60 f35 f36"/>
                <a:gd name="f79" fmla="*/ f61 f7 1"/>
                <a:gd name="f80" fmla="?: f21 f66 f65"/>
                <a:gd name="f81" fmla="?: f21 f65 f66"/>
                <a:gd name="f82" fmla="?: f58 f73 f72"/>
                <a:gd name="f83" fmla="?: f58 f72 f73"/>
                <a:gd name="f84" fmla="?: f59 f71 f70"/>
                <a:gd name="f85" fmla="?: f20 f77 f78"/>
                <a:gd name="f86" fmla="?: f20 f75 f76"/>
                <a:gd name="f87" fmla="*/ f79 1 f0"/>
                <a:gd name="f88" fmla="*/ f64 f37 1"/>
                <a:gd name="f89" fmla="*/ f68 f37 1"/>
                <a:gd name="f90" fmla="*/ f69 f37 1"/>
                <a:gd name="f91" fmla="*/ f74 f37 1"/>
                <a:gd name="f92" fmla="?: f57 f80 f81"/>
                <a:gd name="f93" fmla="?: f59 f83 f82"/>
                <a:gd name="f94" fmla="+- 0 0 f87"/>
                <a:gd name="f95" fmla="+- 0 0 f94"/>
                <a:gd name="f96" fmla="*/ f95 f0 1"/>
                <a:gd name="f97" fmla="*/ f96 1 f7"/>
                <a:gd name="f98" fmla="+- f97 0 f1"/>
                <a:gd name="f99" fmla="cos 1 f98"/>
                <a:gd name="f100" fmla="+- 0 0 f99"/>
                <a:gd name="f101" fmla="+- 0 0 f100"/>
                <a:gd name="f102" fmla="val f101"/>
                <a:gd name="f103" fmla="+- 0 0 f102"/>
                <a:gd name="f104" fmla="*/ f9 f103 1"/>
                <a:gd name="f105" fmla="*/ f104 3163 1"/>
                <a:gd name="f106" fmla="*/ f105 1 7636"/>
                <a:gd name="f107" fmla="+- f6 f106 0"/>
                <a:gd name="f108" fmla="+- f44 0 f106"/>
                <a:gd name="f109" fmla="+- f45 0 f106"/>
                <a:gd name="f110" fmla="*/ f107 f37 1"/>
                <a:gd name="f111" fmla="*/ f108 f37 1"/>
                <a:gd name="f112" fmla="*/ f109 f37 1"/>
              </a:gdLst>
              <a:ahLst/>
              <a:cxnLst>
                <a:cxn ang="3cd4">
                  <a:pos x="hc" y="t"/>
                </a:cxn>
                <a:cxn ang="0">
                  <a:pos x="r" y="vc"/>
                </a:cxn>
                <a:cxn ang="cd4">
                  <a:pos x="hc" y="b"/>
                </a:cxn>
                <a:cxn ang="cd2">
                  <a:pos x="l" y="vc"/>
                </a:cxn>
              </a:cxnLst>
              <a:rect l="f110" t="f110" r="f111" b="f112"/>
              <a:pathLst>
                <a:path>
                  <a:moveTo>
                    <a:pt x="f48" y="f49"/>
                  </a:moveTo>
                  <a:arcTo wR="f50" hR="f51" stAng="f47" swAng="f43"/>
                  <a:lnTo>
                    <a:pt x="f49" y="f62"/>
                  </a:lnTo>
                  <a:arcTo wR="f51" hR="f88" stAng="f92" swAng="f67"/>
                  <a:lnTo>
                    <a:pt x="f63" y="f55"/>
                  </a:lnTo>
                  <a:arcTo wR="f89" hR="f90" stAng="f93" swAng="f84"/>
                  <a:lnTo>
                    <a:pt x="f56" y="f48"/>
                  </a:lnTo>
                  <a:arcTo wR="f91" hR="f50" stAng="f85" swAng="f86"/>
                  <a:close/>
                </a:path>
              </a:pathLst>
            </a:custGeom>
            <a:gradFill>
              <a:gsLst>
                <a:gs pos="0">
                  <a:srgbClr val="FFC000">
                    <a:alpha val="84000"/>
                  </a:srgbClr>
                </a:gs>
                <a:gs pos="100000">
                  <a:srgbClr val="E5AD00"/>
                </a:gs>
              </a:gsLst>
              <a:lin ang="16200000"/>
            </a:gradFill>
            <a:ln cap="flat">
              <a:noFill/>
              <a:prstDash val="solid"/>
            </a:ln>
            <a:effectLst>
              <a:outerShdw dir="16200000" algn="tl">
                <a:srgbClr val="7F7F7F">
                  <a:alpha val="12000"/>
                </a:srgbClr>
              </a:outerShdw>
            </a:effectLst>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105" b="0" i="0" u="none" strike="noStrike" kern="1200" cap="none" spc="0" baseline="0">
                <a:solidFill>
                  <a:srgbClr val="FFFFFF"/>
                </a:solidFill>
                <a:uFillTx/>
                <a:latin typeface="Century Gothic" pitchFamily="34"/>
              </a:endParaRPr>
            </a:p>
          </p:txBody>
        </p:sp>
        <p:sp>
          <p:nvSpPr>
            <p:cNvPr id="10" name="Isosceles Triangle 19"/>
            <p:cNvSpPr/>
            <p:nvPr/>
          </p:nvSpPr>
          <p:spPr>
            <a:xfrm flipV="1">
              <a:off x="1566742" y="4290950"/>
              <a:ext cx="917079" cy="358636"/>
            </a:xfrm>
            <a:custGeom>
              <a:avLst/>
              <a:gdLst>
                <a:gd name="f0" fmla="val 10800000"/>
                <a:gd name="f1" fmla="val 5400000"/>
                <a:gd name="f2" fmla="val 180"/>
                <a:gd name="f3" fmla="val w"/>
                <a:gd name="f4" fmla="val h"/>
                <a:gd name="f5" fmla="val ss"/>
                <a:gd name="f6" fmla="val 0"/>
                <a:gd name="f7" fmla="val 50000"/>
                <a:gd name="f8" fmla="+- 0 0 -360"/>
                <a:gd name="f9" fmla="+- 0 0 -270"/>
                <a:gd name="f10" fmla="+- 0 0 -180"/>
                <a:gd name="f11" fmla="+- 0 0 -90"/>
                <a:gd name="f12" fmla="abs f3"/>
                <a:gd name="f13" fmla="abs f4"/>
                <a:gd name="f14" fmla="abs f5"/>
                <a:gd name="f15" fmla="*/ f8 f0 1"/>
                <a:gd name="f16" fmla="*/ f9 f0 1"/>
                <a:gd name="f17" fmla="*/ f10 f0 1"/>
                <a:gd name="f18" fmla="*/ f11 f0 1"/>
                <a:gd name="f19" fmla="?: f12 f3 1"/>
                <a:gd name="f20" fmla="?: f13 f4 1"/>
                <a:gd name="f21" fmla="?: f14 f5 1"/>
                <a:gd name="f22" fmla="*/ f15 1 f2"/>
                <a:gd name="f23" fmla="*/ f16 1 f2"/>
                <a:gd name="f24" fmla="*/ f17 1 f2"/>
                <a:gd name="f25" fmla="*/ f18 1 f2"/>
                <a:gd name="f26" fmla="*/ f19 1 21600"/>
                <a:gd name="f27" fmla="*/ f20 1 21600"/>
                <a:gd name="f28" fmla="*/ 21600 f19 1"/>
                <a:gd name="f29" fmla="*/ 21600 f20 1"/>
                <a:gd name="f30" fmla="+- f22 0 f1"/>
                <a:gd name="f31" fmla="+- f23 0 f1"/>
                <a:gd name="f32" fmla="+- f24 0 f1"/>
                <a:gd name="f33" fmla="+- f25 0 f1"/>
                <a:gd name="f34" fmla="min f27 f26"/>
                <a:gd name="f35" fmla="*/ f28 1 f21"/>
                <a:gd name="f36" fmla="*/ f29 1 f21"/>
                <a:gd name="f37" fmla="val f35"/>
                <a:gd name="f38" fmla="val f36"/>
                <a:gd name="f39" fmla="*/ f6 f34 1"/>
                <a:gd name="f40" fmla="+- f38 0 f6"/>
                <a:gd name="f41" fmla="+- f37 0 f6"/>
                <a:gd name="f42" fmla="*/ f38 f34 1"/>
                <a:gd name="f43" fmla="*/ f37 f34 1"/>
                <a:gd name="f44" fmla="*/ f40 1 2"/>
                <a:gd name="f45" fmla="*/ f41 1 2"/>
                <a:gd name="f46" fmla="*/ f41 f7 1"/>
                <a:gd name="f47" fmla="+- f6 f44 0"/>
                <a:gd name="f48" fmla="*/ f46 1 200000"/>
                <a:gd name="f49" fmla="*/ f46 1 100000"/>
                <a:gd name="f50" fmla="+- f48 f45 0"/>
                <a:gd name="f51" fmla="*/ f48 f34 1"/>
                <a:gd name="f52" fmla="*/ f47 f34 1"/>
                <a:gd name="f53" fmla="*/ f49 f34 1"/>
                <a:gd name="f54" fmla="*/ f50 f34 1"/>
              </a:gdLst>
              <a:ahLst/>
              <a:cxnLst>
                <a:cxn ang="3cd4">
                  <a:pos x="hc" y="t"/>
                </a:cxn>
                <a:cxn ang="0">
                  <a:pos x="r" y="vc"/>
                </a:cxn>
                <a:cxn ang="cd4">
                  <a:pos x="hc" y="b"/>
                </a:cxn>
                <a:cxn ang="cd2">
                  <a:pos x="l" y="vc"/>
                </a:cxn>
                <a:cxn ang="f30">
                  <a:pos x="f53" y="f39"/>
                </a:cxn>
                <a:cxn ang="f31">
                  <a:pos x="f51" y="f52"/>
                </a:cxn>
                <a:cxn ang="f32">
                  <a:pos x="f39" y="f42"/>
                </a:cxn>
                <a:cxn ang="f32">
                  <a:pos x="f53" y="f42"/>
                </a:cxn>
                <a:cxn ang="f32">
                  <a:pos x="f43" y="f42"/>
                </a:cxn>
                <a:cxn ang="f33">
                  <a:pos x="f54" y="f52"/>
                </a:cxn>
              </a:cxnLst>
              <a:rect l="f51" t="f52" r="f54" b="f42"/>
              <a:pathLst>
                <a:path>
                  <a:moveTo>
                    <a:pt x="f39" y="f42"/>
                  </a:moveTo>
                  <a:lnTo>
                    <a:pt x="f53" y="f39"/>
                  </a:lnTo>
                  <a:lnTo>
                    <a:pt x="f43" y="f42"/>
                  </a:lnTo>
                  <a:close/>
                </a:path>
              </a:pathLst>
            </a:custGeom>
            <a:gradFill>
              <a:gsLst>
                <a:gs pos="0">
                  <a:srgbClr val="FFC000">
                    <a:alpha val="84000"/>
                  </a:srgbClr>
                </a:gs>
                <a:gs pos="100000">
                  <a:srgbClr val="E5AD00"/>
                </a:gs>
              </a:gsLst>
              <a:lin ang="16200000"/>
            </a:gradFill>
            <a:ln cap="flat">
              <a:noFill/>
              <a:prstDash val="solid"/>
            </a:ln>
            <a:effectLst>
              <a:outerShdw dir="16200000" algn="tl">
                <a:srgbClr val="7F7F7F">
                  <a:alpha val="12000"/>
                </a:srgbClr>
              </a:outerShdw>
            </a:effectLst>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2105" b="0" i="0" u="none" strike="noStrike" kern="1200" cap="none" spc="0" baseline="0">
                <a:solidFill>
                  <a:srgbClr val="FFFFFF"/>
                </a:solidFill>
                <a:uFillTx/>
                <a:latin typeface="Century Gothic" pitchFamily="34"/>
              </a:endParaRPr>
            </a:p>
          </p:txBody>
        </p:sp>
      </p:grpSp>
      <p:sp>
        <p:nvSpPr>
          <p:cNvPr id="11" name="Rectangle 1"/>
          <p:cNvSpPr/>
          <p:nvPr/>
        </p:nvSpPr>
        <p:spPr>
          <a:xfrm>
            <a:off x="420386" y="2378381"/>
            <a:ext cx="3204414" cy="1793440"/>
          </a:xfrm>
          <a:prstGeom prst="rect">
            <a:avLst/>
          </a:prstGeom>
          <a:noFill/>
          <a:ln cap="flat">
            <a:noFill/>
            <a:prstDash val="solid"/>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79" b="0" i="0" u="none" strike="noStrike" kern="1200" cap="none" spc="0" baseline="0" dirty="0">
                <a:solidFill>
                  <a:srgbClr val="FFFFFF"/>
                </a:solidFill>
                <a:uFillTx/>
                <a:latin typeface="Century Gothic" pitchFamily="34"/>
              </a:rPr>
              <a:t>The network of National Contact Points (NCPs) </a:t>
            </a:r>
            <a:r>
              <a:rPr lang="hr-HR" sz="1579" b="0" i="0" u="none" strike="noStrike" kern="1200" cap="none" spc="0" baseline="0" dirty="0" err="1">
                <a:solidFill>
                  <a:srgbClr val="FFFFFF"/>
                </a:solidFill>
                <a:uFillTx/>
                <a:latin typeface="Century Gothic" pitchFamily="34"/>
              </a:rPr>
              <a:t>in</a:t>
            </a:r>
            <a:r>
              <a:rPr lang="hr-HR" sz="1579" b="0" i="0" u="none" strike="noStrike" kern="1200" cap="none" spc="0" baseline="0" dirty="0">
                <a:solidFill>
                  <a:srgbClr val="FFFFFF"/>
                </a:solidFill>
                <a:uFillTx/>
                <a:latin typeface="Century Gothic" pitchFamily="34"/>
              </a:rPr>
              <a:t> Croatia </a:t>
            </a:r>
            <a:r>
              <a:rPr lang="en-US" sz="1579" b="0" i="0" u="none" strike="noStrike" kern="1200" cap="none" spc="0" baseline="0" dirty="0">
                <a:solidFill>
                  <a:srgbClr val="FFFFFF"/>
                </a:solidFill>
                <a:uFillTx/>
                <a:latin typeface="Century Gothic" pitchFamily="34"/>
              </a:rPr>
              <a:t>is the main structure to provide guidance, practical information and assistance on all aspects of participation in Horizon </a:t>
            </a:r>
            <a:r>
              <a:rPr lang="hr-HR" sz="1579" b="0" i="0" u="none" strike="noStrike" kern="1200" cap="none" spc="0" baseline="0" dirty="0">
                <a:solidFill>
                  <a:srgbClr val="FFFFFF"/>
                </a:solidFill>
                <a:uFillTx/>
                <a:latin typeface="Century Gothic" pitchFamily="34"/>
              </a:rPr>
              <a:t>Europe</a:t>
            </a:r>
            <a:endParaRPr lang="en-US" sz="1579" b="0" i="0" u="none" strike="noStrike" kern="1200" cap="none" spc="0" baseline="0" dirty="0">
              <a:solidFill>
                <a:srgbClr val="FFFFFF"/>
              </a:solidFill>
              <a:uFillTx/>
              <a:latin typeface="Century Gothic" pitchFamily="34"/>
            </a:endParaRPr>
          </a:p>
        </p:txBody>
      </p:sp>
      <p:sp>
        <p:nvSpPr>
          <p:cNvPr id="12" name="Rectangle 4"/>
          <p:cNvSpPr/>
          <p:nvPr/>
        </p:nvSpPr>
        <p:spPr>
          <a:xfrm>
            <a:off x="342900" y="4889598"/>
            <a:ext cx="3656895" cy="416271"/>
          </a:xfrm>
          <a:prstGeom prst="rect">
            <a:avLst/>
          </a:prstGeom>
          <a:noFill/>
          <a:ln cap="flat">
            <a:noFill/>
            <a:prstDash val="solid"/>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2105" b="1" i="0" u="none" strike="noStrike" kern="1200" cap="none" spc="263" baseline="0">
                <a:solidFill>
                  <a:srgbClr val="7030A0"/>
                </a:solidFill>
                <a:uFillTx/>
                <a:latin typeface="Calibri"/>
              </a:rPr>
              <a:t>Find your PCM and NCP!</a:t>
            </a:r>
            <a:endParaRPr lang="en-US" sz="2105" b="1" i="0" u="none" strike="noStrike" kern="1200" cap="none" spc="263" baseline="0">
              <a:solidFill>
                <a:srgbClr val="7030A0"/>
              </a:solidFill>
              <a:uFillTx/>
              <a:latin typeface="Calibri"/>
            </a:endParaRPr>
          </a:p>
        </p:txBody>
      </p:sp>
      <p:sp>
        <p:nvSpPr>
          <p:cNvPr id="13" name="TextBox 12"/>
          <p:cNvSpPr txBox="1"/>
          <p:nvPr/>
        </p:nvSpPr>
        <p:spPr>
          <a:xfrm>
            <a:off x="342900" y="146953"/>
            <a:ext cx="7004953" cy="1446553"/>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4400" b="1" i="0" u="none" strike="noStrike" kern="1200" cap="none" spc="0" baseline="0">
                <a:solidFill>
                  <a:srgbClr val="7030A0"/>
                </a:solidFill>
                <a:uFillTx/>
                <a:latin typeface="Calibri"/>
              </a:rPr>
              <a:t>Croatian National Support System for Horizon Europe</a:t>
            </a:r>
            <a:endParaRPr lang="en-GB" sz="4400" b="1" i="0" u="none" strike="noStrike" kern="1200" cap="none" spc="0" baseline="0">
              <a:solidFill>
                <a:srgbClr val="7030A0"/>
              </a:solidFill>
              <a:uFillTx/>
              <a:latin typeface="Calibri"/>
            </a:endParaRPr>
          </a:p>
        </p:txBody>
      </p:sp>
      <p:pic>
        <p:nvPicPr>
          <p:cNvPr id="14" name="Picture 2" descr="https://cdn2.euraxess.org/sites/default/files/migration/euraxess_service_centre/ampeu_logo_hor_eng.jpg"/>
          <p:cNvPicPr>
            <a:picLocks noChangeAspect="1"/>
          </p:cNvPicPr>
          <p:nvPr/>
        </p:nvPicPr>
        <p:blipFill>
          <a:blip r:embed="rId4"/>
          <a:srcRect/>
          <a:stretch>
            <a:fillRect/>
          </a:stretch>
        </p:blipFill>
        <p:spPr>
          <a:xfrm>
            <a:off x="6897199" y="6579310"/>
            <a:ext cx="2639781" cy="887306"/>
          </a:xfrm>
          <a:prstGeom prst="rect">
            <a:avLst/>
          </a:prstGeom>
          <a:noFill/>
          <a:ln cap="flat">
            <a:noFill/>
          </a:ln>
        </p:spPr>
      </p:pic>
      <p:sp>
        <p:nvSpPr>
          <p:cNvPr id="15" name="Slide Number Placeholder 16"/>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07265574-50F8-4CB2-B072-C1A9D4239508}" type="slidenum">
              <a:rPr/>
              <a:t>19</a:t>
            </a:fld>
            <a:endParaRPr lang="en-US" sz="1330" b="0" i="0" u="none" strike="noStrike" kern="1200" cap="none" spc="0" baseline="0">
              <a:solidFill>
                <a:srgbClr val="888888"/>
              </a:solidFill>
              <a:uFillTx/>
              <a:latin typeface="Calibri"/>
              <a:ea typeface="Calibri"/>
              <a:cs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name="Slide29">
    <p:spTree>
      <p:nvGrpSpPr>
        <p:cNvPr id="1" name=""/>
        <p:cNvGrpSpPr/>
        <p:nvPr/>
      </p:nvGrpSpPr>
      <p:grpSpPr>
        <a:xfrm>
          <a:off x="0" y="0"/>
          <a:ext cx="0" cy="0"/>
          <a:chOff x="0" y="0"/>
          <a:chExt cx="0" cy="0"/>
        </a:xfrm>
      </p:grpSpPr>
      <p:sp>
        <p:nvSpPr>
          <p:cNvPr id="2" name="Title 1"/>
          <p:cNvSpPr txBox="1"/>
          <p:nvPr/>
        </p:nvSpPr>
        <p:spPr>
          <a:xfrm>
            <a:off x="407365" y="502225"/>
            <a:ext cx="8752965" cy="858749"/>
          </a:xfrm>
          <a:prstGeom prst="rect">
            <a:avLst/>
          </a:prstGeom>
          <a:noFill/>
          <a:ln cap="flat">
            <a:noFill/>
          </a:ln>
        </p:spPr>
        <p:txBody>
          <a:bodyPr vert="horz" wrap="square" lIns="91440" tIns="45720" rIns="91440" bIns="45720" anchor="t" anchorCtr="0" compatLnSpc="1">
            <a:normAutofit/>
          </a:bodyPr>
          <a:lstStyle/>
          <a:p>
            <a:pPr marL="0" marR="0" lvl="0" indent="0" algn="l" defTabSz="914400" rtl="0" fontAlgn="auto" hangingPunct="0">
              <a:lnSpc>
                <a:spcPct val="80000"/>
              </a:lnSpc>
              <a:spcBef>
                <a:spcPts val="0"/>
              </a:spcBef>
              <a:spcAft>
                <a:spcPts val="0"/>
              </a:spcAft>
              <a:buNone/>
              <a:tabLst/>
              <a:defRPr sz="1800" b="0" i="0" u="none" strike="noStrike" kern="0" cap="none" spc="0" baseline="0">
                <a:solidFill>
                  <a:srgbClr val="000000"/>
                </a:solidFill>
                <a:uFillTx/>
              </a:defRPr>
            </a:pPr>
            <a:r>
              <a:rPr lang="en-GB" sz="2700" b="1" i="0" u="none" strike="noStrike" kern="1200" cap="none" spc="0" baseline="0">
                <a:solidFill>
                  <a:srgbClr val="9900CC"/>
                </a:solidFill>
                <a:highlight>
                  <a:scrgbClr r="0" g="0" b="0">
                    <a:alpha val="0"/>
                  </a:scrgbClr>
                </a:highlight>
                <a:uFillTx/>
                <a:latin typeface="MyriadPro-Bold"/>
                <a:cs typeface="Arial" pitchFamily="34"/>
              </a:rPr>
              <a:t>Agency for Mobility and EU Programmes (AMEUP)</a:t>
            </a:r>
          </a:p>
        </p:txBody>
      </p:sp>
      <p:sp>
        <p:nvSpPr>
          <p:cNvPr id="3" name="Content Placeholder 2"/>
          <p:cNvSpPr txBox="1"/>
          <p:nvPr/>
        </p:nvSpPr>
        <p:spPr>
          <a:xfrm>
            <a:off x="407365" y="1002657"/>
            <a:ext cx="9769083" cy="924110"/>
          </a:xfrm>
          <a:prstGeom prst="rect">
            <a:avLst/>
          </a:prstGeom>
          <a:solidFill>
            <a:srgbClr val="99CC00"/>
          </a:solidFill>
          <a:ln cap="flat">
            <a:noFill/>
          </a:ln>
        </p:spPr>
        <p:txBody>
          <a:bodyPr vert="horz" wrap="square" lIns="91440" tIns="45720" rIns="91440" bIns="45720" anchor="t" anchorCtr="0" compatLnSpc="1">
            <a:noAutofit/>
          </a:bodyPr>
          <a:lstStyle/>
          <a:p>
            <a:pPr marL="0" marR="0" lvl="0" indent="0" algn="l" defTabSz="914400" rtl="0" fontAlgn="auto" hangingPunct="0">
              <a:lnSpc>
                <a:spcPct val="100000"/>
              </a:lnSpc>
              <a:spcBef>
                <a:spcPts val="1415"/>
              </a:spcBef>
              <a:spcAft>
                <a:spcPts val="0"/>
              </a:spcAft>
              <a:buNone/>
              <a:tabLst/>
              <a:defRPr sz="1800" b="0" i="0" u="none" strike="noStrike" kern="0" cap="none" spc="0" baseline="0">
                <a:solidFill>
                  <a:srgbClr val="000000"/>
                </a:solidFill>
                <a:uFillTx/>
              </a:defRPr>
            </a:pPr>
            <a:r>
              <a:rPr lang="en-GB" sz="2400" b="0" i="0" u="none" strike="noStrike" kern="1200" cap="none" spc="0" baseline="0">
                <a:solidFill>
                  <a:srgbClr val="FFFFFF"/>
                </a:solidFill>
                <a:highlight>
                  <a:scrgbClr r="0" g="0" b="0">
                    <a:alpha val="0"/>
                  </a:scrgbClr>
                </a:highlight>
                <a:uFillTx/>
                <a:latin typeface="MyriadPro-Bold"/>
                <a:ea typeface="Arial Unicode MS" pitchFamily="34"/>
                <a:cs typeface="Arial Unicode MS" pitchFamily="34"/>
              </a:rPr>
              <a:t>a national agency responsible for the implementation of the </a:t>
            </a:r>
            <a:r>
              <a:rPr lang="en-GB" sz="2400" b="1" i="0" u="none" strike="noStrike" kern="1200" cap="none" spc="0" baseline="0">
                <a:solidFill>
                  <a:srgbClr val="FFFFFF"/>
                </a:solidFill>
                <a:highlight>
                  <a:scrgbClr r="0" g="0" b="0">
                    <a:alpha val="0"/>
                  </a:scrgbClr>
                </a:highlight>
                <a:uFillTx/>
                <a:latin typeface="MyriadPro-Bold"/>
                <a:ea typeface="Arial Unicode MS" pitchFamily="34"/>
                <a:cs typeface="Arial Unicode MS" pitchFamily="34"/>
              </a:rPr>
              <a:t>Horizon</a:t>
            </a:r>
            <a:r>
              <a:rPr lang="hr-HR" sz="2400" b="1" i="0" u="none" strike="noStrike" kern="1200" cap="none" spc="0" baseline="0">
                <a:solidFill>
                  <a:srgbClr val="FFFFFF"/>
                </a:solidFill>
                <a:highlight>
                  <a:scrgbClr r="0" g="0" b="0">
                    <a:alpha val="0"/>
                  </a:scrgbClr>
                </a:highlight>
                <a:uFillTx/>
                <a:latin typeface="MyriadPro-Bold"/>
                <a:ea typeface="Arial Unicode MS" pitchFamily="34"/>
                <a:cs typeface="Arial Unicode MS" pitchFamily="34"/>
              </a:rPr>
              <a:t> Europe</a:t>
            </a:r>
            <a:r>
              <a:rPr lang="en-GB" sz="2400" b="1" i="0" u="none" strike="noStrike" kern="1200" cap="none" spc="0" baseline="0">
                <a:solidFill>
                  <a:srgbClr val="FFFFFF"/>
                </a:solidFill>
                <a:highlight>
                  <a:scrgbClr r="0" g="0" b="0">
                    <a:alpha val="0"/>
                  </a:scrgbClr>
                </a:highlight>
                <a:uFillTx/>
                <a:latin typeface="MyriadPro-Bold"/>
                <a:ea typeface="Arial Unicode MS" pitchFamily="34"/>
                <a:cs typeface="Arial Unicode MS" pitchFamily="34"/>
              </a:rPr>
              <a:t>, </a:t>
            </a:r>
            <a:r>
              <a:rPr lang="en-GB" sz="2400" b="0" i="0" u="none" strike="noStrike" kern="1200" cap="none" spc="0" baseline="0">
                <a:solidFill>
                  <a:srgbClr val="FFFFFF"/>
                </a:solidFill>
                <a:highlight>
                  <a:scrgbClr r="0" g="0" b="0">
                    <a:alpha val="0"/>
                  </a:scrgbClr>
                </a:highlight>
                <a:uFillTx/>
                <a:latin typeface="MyriadPro-Bold"/>
                <a:ea typeface="Arial Unicode MS" pitchFamily="34"/>
                <a:cs typeface="Arial Unicode MS" pitchFamily="34"/>
              </a:rPr>
              <a:t>Euraxess initiative</a:t>
            </a:r>
            <a:r>
              <a:rPr lang="hr-HR" sz="2400" b="0" i="0" u="none" strike="noStrike" kern="1200" cap="none" spc="0" baseline="0">
                <a:solidFill>
                  <a:srgbClr val="FFFFFF"/>
                </a:solidFill>
                <a:highlight>
                  <a:scrgbClr r="0" g="0" b="0">
                    <a:alpha val="0"/>
                  </a:scrgbClr>
                </a:highlight>
                <a:uFillTx/>
                <a:latin typeface="MyriadPro-Bold"/>
                <a:ea typeface="Arial Unicode MS" pitchFamily="34"/>
                <a:cs typeface="Arial Unicode MS" pitchFamily="34"/>
              </a:rPr>
              <a:t> and</a:t>
            </a:r>
            <a:r>
              <a:rPr lang="en-GB" sz="2400" b="0" i="0" u="none" strike="noStrike" kern="1200" cap="none" spc="0" baseline="0">
                <a:solidFill>
                  <a:srgbClr val="FFFFFF"/>
                </a:solidFill>
                <a:highlight>
                  <a:scrgbClr r="0" g="0" b="0">
                    <a:alpha val="0"/>
                  </a:scrgbClr>
                </a:highlight>
                <a:uFillTx/>
                <a:latin typeface="MyriadPro-Bold"/>
                <a:ea typeface="Arial Unicode MS" pitchFamily="34"/>
                <a:cs typeface="Arial Unicode MS" pitchFamily="34"/>
              </a:rPr>
              <a:t> Erasmus+ programmes. </a:t>
            </a:r>
          </a:p>
        </p:txBody>
      </p:sp>
      <p:pic>
        <p:nvPicPr>
          <p:cNvPr id="4" name="Picture 2" descr="https://cdn2.euraxess.org/sites/default/files/migration/euraxess_service_centre/ampeu_logo_hor_eng.jpg"/>
          <p:cNvPicPr>
            <a:picLocks noChangeAspect="1"/>
          </p:cNvPicPr>
          <p:nvPr/>
        </p:nvPicPr>
        <p:blipFill>
          <a:blip r:embed="rId2"/>
          <a:srcRect/>
          <a:stretch>
            <a:fillRect/>
          </a:stretch>
        </p:blipFill>
        <p:spPr>
          <a:xfrm>
            <a:off x="6976899" y="6521491"/>
            <a:ext cx="2639781" cy="887306"/>
          </a:xfrm>
          <a:prstGeom prst="rect">
            <a:avLst/>
          </a:prstGeom>
          <a:noFill/>
          <a:ln cap="flat">
            <a:noFill/>
          </a:ln>
        </p:spPr>
      </p:pic>
      <p:sp>
        <p:nvSpPr>
          <p:cNvPr id="5" name="Rectangle 4"/>
          <p:cNvSpPr/>
          <p:nvPr/>
        </p:nvSpPr>
        <p:spPr>
          <a:xfrm>
            <a:off x="407365" y="4048707"/>
            <a:ext cx="9769083" cy="1569659"/>
          </a:xfrm>
          <a:prstGeom prst="rect">
            <a:avLst/>
          </a:prstGeom>
          <a:solidFill>
            <a:srgbClr val="99CC00"/>
          </a:solid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2400" b="0" i="0" u="none" strike="noStrike" kern="1200" cap="none" spc="0" baseline="0">
                <a:solidFill>
                  <a:srgbClr val="FFFFFF"/>
                </a:solidFill>
                <a:uFillTx/>
                <a:latin typeface="MyriadPro-Bold"/>
                <a:ea typeface="Arial Unicode MS" pitchFamily="34"/>
                <a:cs typeface="Arial" pitchFamily="34"/>
              </a:rPr>
              <a:t>In the </a:t>
            </a:r>
            <a:r>
              <a:rPr lang="hr-HR" sz="2400" b="1" i="0" u="none" strike="noStrike" kern="0" cap="none" spc="0" baseline="0">
                <a:solidFill>
                  <a:srgbClr val="7030A0"/>
                </a:solidFill>
                <a:uFillTx/>
                <a:latin typeface="MyriadPro-Bold"/>
                <a:ea typeface="Arial Unicode MS" pitchFamily="34"/>
                <a:cs typeface="Arial" pitchFamily="34"/>
              </a:rPr>
              <a:t>Department for </a:t>
            </a:r>
            <a:r>
              <a:rPr lang="en-GB" sz="2400" b="1" i="0" u="none" strike="noStrike" kern="0" cap="none" spc="0" baseline="0">
                <a:solidFill>
                  <a:srgbClr val="7030A0"/>
                </a:solidFill>
                <a:uFillTx/>
                <a:latin typeface="MyriadPro-Bold"/>
                <a:ea typeface="Arial Unicode MS" pitchFamily="34"/>
                <a:cs typeface="Arial" pitchFamily="34"/>
              </a:rPr>
              <a:t>Thematic Areas of EU Framework Programmes</a:t>
            </a:r>
            <a:r>
              <a:rPr lang="hr-HR" sz="2400" b="1" i="0" u="none" strike="noStrike" kern="0" cap="none" spc="0" baseline="0">
                <a:solidFill>
                  <a:srgbClr val="FFFFFF"/>
                </a:solidFill>
                <a:uFillTx/>
                <a:latin typeface="MyriadPro-Bold"/>
                <a:ea typeface="Arial Unicode MS" pitchFamily="34"/>
                <a:cs typeface="Arial" pitchFamily="34"/>
              </a:rPr>
              <a:t>,</a:t>
            </a:r>
            <a:r>
              <a:rPr lang="en-GB" sz="2400" b="1" i="0" u="none" strike="noStrike" kern="0" cap="none" spc="0" baseline="0">
                <a:solidFill>
                  <a:srgbClr val="FFFFFF"/>
                </a:solidFill>
                <a:uFillTx/>
                <a:latin typeface="MyriadPro-Bold"/>
                <a:ea typeface="Arial Unicode MS" pitchFamily="34"/>
                <a:cs typeface="Arial" pitchFamily="34"/>
              </a:rPr>
              <a:t> </a:t>
            </a:r>
            <a:r>
              <a:rPr lang="hr-HR" sz="2400" b="0" i="0" u="none" strike="noStrike" kern="1200" cap="none" spc="0" baseline="0">
                <a:solidFill>
                  <a:srgbClr val="FFFFFF"/>
                </a:solidFill>
                <a:uFillTx/>
                <a:latin typeface="MyriadPro-Bold"/>
                <a:ea typeface="Arial Unicode MS" pitchFamily="34"/>
                <a:cs typeface="Arial" pitchFamily="34"/>
              </a:rPr>
              <a:t>t</a:t>
            </a:r>
            <a:r>
              <a:rPr lang="en-US" sz="2400" b="0" i="0" u="none" strike="noStrike" kern="1200" cap="none" spc="0" baseline="0">
                <a:solidFill>
                  <a:srgbClr val="FFFFFF"/>
                </a:solidFill>
                <a:uFillTx/>
                <a:latin typeface="MyriadPro-Bold"/>
                <a:ea typeface="Arial Unicode MS" pitchFamily="34"/>
                <a:cs typeface="Arial" pitchFamily="34"/>
              </a:rPr>
              <a:t>he </a:t>
            </a:r>
            <a:r>
              <a:rPr lang="hr-HR" sz="2400" b="0" i="0" u="none" strike="noStrike" kern="1200" cap="none" spc="0" baseline="0">
                <a:solidFill>
                  <a:srgbClr val="FFFFFF"/>
                </a:solidFill>
                <a:uFillTx/>
                <a:latin typeface="MyriadPro-Bold"/>
                <a:ea typeface="Arial Unicode MS" pitchFamily="34"/>
                <a:cs typeface="Arial" pitchFamily="34"/>
              </a:rPr>
              <a:t>A</a:t>
            </a:r>
            <a:r>
              <a:rPr lang="en-US" sz="2400" b="0" i="0" u="none" strike="noStrike" kern="1200" cap="none" spc="0" baseline="0">
                <a:solidFill>
                  <a:srgbClr val="FFFFFF"/>
                </a:solidFill>
                <a:uFillTx/>
                <a:latin typeface="MyriadPro-Bold"/>
                <a:ea typeface="Arial Unicode MS" pitchFamily="34"/>
                <a:cs typeface="Arial" pitchFamily="34"/>
              </a:rPr>
              <a:t>gency is hosting most of the Croatian Horizon </a:t>
            </a:r>
            <a:r>
              <a:rPr lang="hr-HR" sz="2400" b="0" i="0" u="none" strike="noStrike" kern="1200" cap="none" spc="0" baseline="0">
                <a:solidFill>
                  <a:srgbClr val="FFFFFF"/>
                </a:solidFill>
                <a:uFillTx/>
                <a:latin typeface="MyriadPro-Bold"/>
                <a:ea typeface="Arial Unicode MS" pitchFamily="34"/>
                <a:cs typeface="Arial" pitchFamily="34"/>
              </a:rPr>
              <a:t>Europe</a:t>
            </a:r>
            <a:r>
              <a:rPr lang="en-US" sz="2400" b="0" i="0" u="none" strike="noStrike" kern="1200" cap="none" spc="0" baseline="0">
                <a:solidFill>
                  <a:srgbClr val="FFFFFF"/>
                </a:solidFill>
                <a:uFillTx/>
                <a:latin typeface="MyriadPro-Bold"/>
                <a:ea typeface="Arial Unicode MS" pitchFamily="34"/>
                <a:cs typeface="Arial" pitchFamily="34"/>
              </a:rPr>
              <a:t> NCP</a:t>
            </a:r>
            <a:r>
              <a:rPr lang="hr-HR" sz="2400" b="0" i="0" u="none" strike="noStrike" kern="1200" cap="none" spc="0" baseline="0">
                <a:solidFill>
                  <a:srgbClr val="FFFFFF"/>
                </a:solidFill>
                <a:uFillTx/>
                <a:latin typeface="MyriadPro-Bold"/>
                <a:ea typeface="Arial Unicode MS" pitchFamily="34"/>
                <a:cs typeface="Arial" pitchFamily="34"/>
              </a:rPr>
              <a:t>s </a:t>
            </a:r>
            <a:r>
              <a:rPr lang="en-US" sz="2400" b="0" i="0" u="none" strike="noStrike" kern="1200" cap="none" spc="0" baseline="0">
                <a:solidFill>
                  <a:srgbClr val="FFFFFF"/>
                </a:solidFill>
                <a:uFillTx/>
                <a:latin typeface="MyriadPro-Bold"/>
                <a:ea typeface="Arial Unicode MS" pitchFamily="34"/>
                <a:cs typeface="Arial" pitchFamily="34"/>
              </a:rPr>
              <a:t>(appointed by the Croatian Ministry of Science</a:t>
            </a:r>
            <a:r>
              <a:rPr lang="hr-HR" sz="2400" b="0" i="0" u="none" strike="noStrike" kern="1200" cap="none" spc="0" baseline="0">
                <a:solidFill>
                  <a:srgbClr val="FFFFFF"/>
                </a:solidFill>
                <a:uFillTx/>
                <a:latin typeface="MyriadPro-Bold"/>
                <a:ea typeface="Arial Unicode MS" pitchFamily="34"/>
                <a:cs typeface="Arial" pitchFamily="34"/>
              </a:rPr>
              <a:t> and</a:t>
            </a:r>
            <a:r>
              <a:rPr lang="en-US" sz="2400" b="0" i="0" u="none" strike="noStrike" kern="1200" cap="none" spc="0" baseline="0">
                <a:solidFill>
                  <a:srgbClr val="FFFFFF"/>
                </a:solidFill>
                <a:uFillTx/>
                <a:latin typeface="MyriadPro-Bold"/>
                <a:ea typeface="Arial Unicode MS" pitchFamily="34"/>
                <a:cs typeface="Arial" pitchFamily="34"/>
              </a:rPr>
              <a:t> Education)</a:t>
            </a:r>
          </a:p>
        </p:txBody>
      </p:sp>
      <p:sp>
        <p:nvSpPr>
          <p:cNvPr id="6" name="Rectangle 8"/>
          <p:cNvSpPr/>
          <p:nvPr/>
        </p:nvSpPr>
        <p:spPr>
          <a:xfrm>
            <a:off x="407365" y="2698156"/>
            <a:ext cx="9696151" cy="1015660"/>
          </a:xfrm>
          <a:prstGeom prst="rect">
            <a:avLst/>
          </a:prstGeom>
          <a:noFill/>
          <a:ln cap="flat">
            <a:noFill/>
            <a:prstDash val="solid"/>
          </a:ln>
        </p:spPr>
        <p:txBody>
          <a:bodyPr vert="horz" wrap="square" lIns="91440" tIns="45720" rIns="91440" bIns="45720" anchor="t" anchorCtr="0" compatLnSpc="1">
            <a:spAutoFit/>
          </a:bodyPr>
          <a:lstStyle/>
          <a:p>
            <a:pPr marL="0" marR="0" lvl="0" indent="0" algn="just"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2000" b="0" i="0" u="none" strike="noStrike" kern="0" cap="none" spc="0" baseline="0">
                <a:solidFill>
                  <a:srgbClr val="000000"/>
                </a:solidFill>
                <a:uFillTx/>
                <a:latin typeface="MyriadPro-Bold"/>
                <a:ea typeface="Arial Unicode MS" pitchFamily="34"/>
                <a:cs typeface="Arial" pitchFamily="34"/>
              </a:rPr>
              <a:t>NCPs are </a:t>
            </a:r>
            <a:r>
              <a:rPr lang="en-US" sz="2000" b="1" i="0" u="none" strike="noStrike" kern="0" cap="none" spc="0" baseline="0">
                <a:solidFill>
                  <a:srgbClr val="000000"/>
                </a:solidFill>
                <a:uFillTx/>
                <a:latin typeface="MyriadPro-Bold"/>
                <a:ea typeface="Arial Unicode MS" pitchFamily="34"/>
                <a:cs typeface="Arial" pitchFamily="34"/>
              </a:rPr>
              <a:t>national </a:t>
            </a:r>
            <a:r>
              <a:rPr lang="hr-HR" sz="2000" b="1" i="0" u="none" strike="noStrike" kern="0" cap="none" spc="0" baseline="0">
                <a:solidFill>
                  <a:srgbClr val="000000"/>
                </a:solidFill>
                <a:uFillTx/>
                <a:latin typeface="MyriadPro-Bold"/>
                <a:ea typeface="Arial Unicode MS" pitchFamily="34"/>
                <a:cs typeface="Arial" pitchFamily="34"/>
              </a:rPr>
              <a:t>contact points </a:t>
            </a:r>
            <a:r>
              <a:rPr lang="hr-HR" sz="2000" b="0" i="0" u="none" strike="noStrike" kern="0" cap="none" spc="0" baseline="0">
                <a:solidFill>
                  <a:srgbClr val="000000"/>
                </a:solidFill>
                <a:uFillTx/>
                <a:latin typeface="MyriadPro-Bold"/>
                <a:ea typeface="Arial Unicode MS" pitchFamily="34"/>
                <a:cs typeface="Arial" pitchFamily="34"/>
              </a:rPr>
              <a:t>for Horizon Europe</a:t>
            </a:r>
            <a:r>
              <a:rPr lang="en-US" sz="2000" b="0" i="0" u="none" strike="noStrike" kern="0" cap="none" spc="0" baseline="0">
                <a:solidFill>
                  <a:srgbClr val="000000"/>
                </a:solidFill>
                <a:uFillTx/>
                <a:latin typeface="MyriadPro-Bold"/>
                <a:ea typeface="Arial Unicode MS" pitchFamily="34"/>
                <a:cs typeface="Arial" pitchFamily="34"/>
              </a:rPr>
              <a:t> established and financed by governments of the 2</a:t>
            </a:r>
            <a:r>
              <a:rPr lang="hr-HR" sz="2000" b="0" i="0" u="none" strike="noStrike" kern="0" cap="none" spc="0" baseline="0">
                <a:solidFill>
                  <a:srgbClr val="000000"/>
                </a:solidFill>
                <a:uFillTx/>
                <a:latin typeface="MyriadPro-Bold"/>
                <a:ea typeface="Arial Unicode MS" pitchFamily="34"/>
                <a:cs typeface="Arial" pitchFamily="34"/>
              </a:rPr>
              <a:t>7</a:t>
            </a:r>
            <a:r>
              <a:rPr lang="en-US" sz="2000" b="0" i="0" u="none" strike="noStrike" kern="0" cap="none" spc="0" baseline="0">
                <a:solidFill>
                  <a:srgbClr val="000000"/>
                </a:solidFill>
                <a:uFillTx/>
                <a:latin typeface="MyriadPro-Bold"/>
                <a:ea typeface="Arial Unicode MS" pitchFamily="34"/>
                <a:cs typeface="Arial" pitchFamily="34"/>
              </a:rPr>
              <a:t> EU member states and the states associated to the framework programme.</a:t>
            </a:r>
          </a:p>
        </p:txBody>
      </p:sp>
      <p:sp>
        <p:nvSpPr>
          <p:cNvPr id="7" name="Title 1"/>
          <p:cNvSpPr txBox="1"/>
          <p:nvPr/>
        </p:nvSpPr>
        <p:spPr>
          <a:xfrm>
            <a:off x="407365" y="2268790"/>
            <a:ext cx="8752965" cy="858749"/>
          </a:xfrm>
          <a:prstGeom prst="rect">
            <a:avLst/>
          </a:prstGeom>
          <a:noFill/>
          <a:ln cap="flat">
            <a:noFill/>
          </a:ln>
        </p:spPr>
        <p:txBody>
          <a:bodyPr vert="horz" wrap="square" lIns="91440" tIns="45720" rIns="91440" bIns="45720" anchor="t" anchorCtr="0" compatLnSpc="1">
            <a:normAutofit/>
          </a:bodyPr>
          <a:lstStyle/>
          <a:p>
            <a:pPr marL="0" marR="0" lvl="0" indent="0" algn="l" defTabSz="914400" rtl="0" fontAlgn="auto" hangingPunct="0">
              <a:lnSpc>
                <a:spcPct val="80000"/>
              </a:lnSpc>
              <a:spcBef>
                <a:spcPts val="0"/>
              </a:spcBef>
              <a:spcAft>
                <a:spcPts val="0"/>
              </a:spcAft>
              <a:buNone/>
              <a:tabLst/>
              <a:defRPr sz="1800" b="0" i="0" u="none" strike="noStrike" kern="0" cap="none" spc="0" baseline="0">
                <a:solidFill>
                  <a:srgbClr val="000000"/>
                </a:solidFill>
                <a:uFillTx/>
              </a:defRPr>
            </a:pPr>
            <a:r>
              <a:rPr lang="hr-HR" sz="2700" b="1" i="0" u="none" strike="noStrike" kern="1200" cap="none" spc="0" baseline="0">
                <a:solidFill>
                  <a:srgbClr val="9900CC"/>
                </a:solidFill>
                <a:highlight>
                  <a:scrgbClr r="0" g="0" b="0">
                    <a:alpha val="0"/>
                  </a:scrgbClr>
                </a:highlight>
                <a:uFillTx/>
                <a:latin typeface="MyriadPro-Bold"/>
                <a:cs typeface="Arial" pitchFamily="34"/>
              </a:rPr>
              <a:t>Horizon Europe </a:t>
            </a:r>
            <a:r>
              <a:rPr lang="hr-HR" sz="2700" b="1" i="0" u="none" strike="noStrike" kern="1200" cap="none" spc="0" baseline="0">
                <a:solidFill>
                  <a:srgbClr val="FFC000"/>
                </a:solidFill>
                <a:highlight>
                  <a:scrgbClr r="0" g="0" b="0">
                    <a:alpha val="0"/>
                  </a:scrgbClr>
                </a:highlight>
                <a:uFillTx/>
                <a:latin typeface="MyriadPro-Bold"/>
                <a:cs typeface="Arial" pitchFamily="34"/>
              </a:rPr>
              <a:t>National contact points (NCPs)</a:t>
            </a:r>
            <a:endParaRPr lang="en-GB" sz="2700" b="1" i="0" u="none" strike="noStrike" kern="1200" cap="none" spc="0" baseline="0">
              <a:solidFill>
                <a:srgbClr val="FFC000"/>
              </a:solidFill>
              <a:highlight>
                <a:scrgbClr r="0" g="0" b="0">
                  <a:alpha val="0"/>
                </a:scrgbClr>
              </a:highlight>
              <a:uFillTx/>
              <a:latin typeface="MyriadPro-Bold"/>
              <a:cs typeface="Arial" pitchFamily="34"/>
            </a:endParaRPr>
          </a:p>
        </p:txBody>
      </p:sp>
      <p:sp>
        <p:nvSpPr>
          <p:cNvPr id="8" name="Slide Number Placeholder 7"/>
          <p:cNvSpPr txBox="1"/>
          <p:nvPr/>
        </p:nvSpPr>
        <p:spPr>
          <a:xfrm>
            <a:off x="9277200" y="6905521"/>
            <a:ext cx="678960" cy="50327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9CA2AA9B-651F-429B-A4EB-7B2E1904206C}" type="slidenum">
              <a:rPr/>
              <a:t>2</a:t>
            </a:fld>
            <a:endParaRPr lang="en-US" sz="1330" b="0" i="0" u="none" strike="noStrike" kern="1200" cap="none" spc="0" baseline="0">
              <a:solidFill>
                <a:srgbClr val="888888"/>
              </a:solidFill>
              <a:uFillTx/>
              <a:latin typeface="Calibri"/>
              <a:ea typeface="Calibri"/>
              <a:cs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name="Slide33">
    <p:spTree>
      <p:nvGrpSpPr>
        <p:cNvPr id="1" name=""/>
        <p:cNvGrpSpPr/>
        <p:nvPr/>
      </p:nvGrpSpPr>
      <p:grpSpPr>
        <a:xfrm>
          <a:off x="0" y="0"/>
          <a:ext cx="0" cy="0"/>
          <a:chOff x="0" y="0"/>
          <a:chExt cx="0" cy="0"/>
        </a:xfrm>
      </p:grpSpPr>
      <p:sp>
        <p:nvSpPr>
          <p:cNvPr id="2" name="TextBox 4"/>
          <p:cNvSpPr txBox="1"/>
          <p:nvPr/>
        </p:nvSpPr>
        <p:spPr>
          <a:xfrm>
            <a:off x="0" y="195791"/>
            <a:ext cx="2720742" cy="1226100"/>
          </a:xfrm>
          <a:prstGeom prst="rect">
            <a:avLst/>
          </a:prstGeom>
          <a:solidFill>
            <a:srgbClr val="92D050"/>
          </a:solidFill>
          <a:ln cap="flat">
            <a:noFill/>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2456" b="0" i="0" u="none" strike="noStrike" kern="1200" cap="none" spc="0" baseline="0">
                <a:solidFill>
                  <a:srgbClr val="FFFFFF"/>
                </a:solidFill>
                <a:uFillTx/>
                <a:latin typeface="Arial Unicode MS" pitchFamily="34"/>
                <a:ea typeface="Arial Unicode MS" pitchFamily="34"/>
                <a:cs typeface="Arial Unicode MS" pitchFamily="34"/>
              </a:rPr>
              <a:t>Croatian </a:t>
            </a:r>
            <a:r>
              <a:rPr lang="hr-HR" sz="2456" b="0" i="0" u="none" strike="noStrike" kern="0" cap="none" spc="0" baseline="0">
                <a:solidFill>
                  <a:srgbClr val="FFFFFF"/>
                </a:solidFill>
                <a:uFillTx/>
                <a:latin typeface="Arial Unicode MS" pitchFamily="34"/>
                <a:ea typeface="Arial Unicode MS" pitchFamily="34"/>
                <a:cs typeface="Arial Unicode MS" pitchFamily="34"/>
              </a:rPr>
              <a:t>web page dedicated to</a:t>
            </a:r>
          </a:p>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2456" b="0" i="0" u="none" strike="noStrike" kern="1200" cap="none" spc="0" baseline="0">
                <a:solidFill>
                  <a:srgbClr val="FFFFFF"/>
                </a:solidFill>
                <a:uFillTx/>
                <a:latin typeface="Arial Unicode MS" pitchFamily="34"/>
                <a:ea typeface="Arial Unicode MS" pitchFamily="34"/>
                <a:cs typeface="Arial Unicode MS" pitchFamily="34"/>
              </a:rPr>
              <a:t>Horizon Europe </a:t>
            </a:r>
          </a:p>
        </p:txBody>
      </p:sp>
      <p:sp>
        <p:nvSpPr>
          <p:cNvPr id="3" name="Down Arrow 4"/>
          <p:cNvSpPr/>
          <p:nvPr/>
        </p:nvSpPr>
        <p:spPr>
          <a:xfrm rot="17764110">
            <a:off x="9172865" y="601845"/>
            <a:ext cx="442651" cy="782854"/>
          </a:xfrm>
          <a:custGeom>
            <a:avLst>
              <a:gd name="f0" fmla="val 15493"/>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gradFill>
            <a:gsLst>
              <a:gs pos="0">
                <a:srgbClr val="F18C55"/>
              </a:gs>
              <a:gs pos="100000">
                <a:srgbClr val="F67B28"/>
              </a:gs>
            </a:gsLst>
            <a:lin ang="5400000"/>
          </a:gradFill>
          <a:ln w="6345" cap="flat">
            <a:solidFill>
              <a:srgbClr val="ED7D31"/>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hr-HR" sz="1579" b="0" i="0" u="none" strike="noStrike" kern="1200" cap="none" spc="0" baseline="0">
              <a:solidFill>
                <a:srgbClr val="FFFFFF"/>
              </a:solidFill>
              <a:uFillTx/>
              <a:latin typeface="Calibri"/>
            </a:endParaRPr>
          </a:p>
        </p:txBody>
      </p:sp>
      <p:sp>
        <p:nvSpPr>
          <p:cNvPr id="4" name="Down Arrow 4"/>
          <p:cNvSpPr/>
          <p:nvPr/>
        </p:nvSpPr>
        <p:spPr>
          <a:xfrm rot="19442177">
            <a:off x="6415321" y="4962595"/>
            <a:ext cx="421483" cy="782854"/>
          </a:xfrm>
          <a:custGeom>
            <a:avLst>
              <a:gd name="f0" fmla="val 15785"/>
              <a:gd name="f1" fmla="val 5400"/>
            </a:avLst>
            <a:gdLst>
              <a:gd name="f2" fmla="val 10800000"/>
              <a:gd name="f3" fmla="val 5400000"/>
              <a:gd name="f4" fmla="val 180"/>
              <a:gd name="f5" fmla="val w"/>
              <a:gd name="f6" fmla="val h"/>
              <a:gd name="f7" fmla="val 0"/>
              <a:gd name="f8" fmla="val 21600"/>
              <a:gd name="f9" fmla="val 10800"/>
              <a:gd name="f10" fmla="+- 0 0 -270"/>
              <a:gd name="f11" fmla="+- 0 0 -90"/>
              <a:gd name="f12" fmla="*/ f5 1 21600"/>
              <a:gd name="f13" fmla="*/ f6 1 21600"/>
              <a:gd name="f14" fmla="+- f8 0 f7"/>
              <a:gd name="f15" fmla="pin 0 f1 10800"/>
              <a:gd name="f16" fmla="pin 0 f0 21600"/>
              <a:gd name="f17" fmla="*/ f10 f2 1"/>
              <a:gd name="f18" fmla="*/ f11 f2 1"/>
              <a:gd name="f19" fmla="val f15"/>
              <a:gd name="f20" fmla="val f16"/>
              <a:gd name="f21" fmla="*/ f14 1 21600"/>
              <a:gd name="f22" fmla="*/ f15 f12 1"/>
              <a:gd name="f23" fmla="*/ f16 f13 1"/>
              <a:gd name="f24" fmla="*/ f17 1 f4"/>
              <a:gd name="f25" fmla="*/ f18 1 f4"/>
              <a:gd name="f26" fmla="+- 21600 0 f19"/>
              <a:gd name="f27" fmla="+- 21600 0 f20"/>
              <a:gd name="f28" fmla="*/ 0 f21 1"/>
              <a:gd name="f29" fmla="*/ 21600 f21 1"/>
              <a:gd name="f30" fmla="*/ f19 f12 1"/>
              <a:gd name="f31" fmla="*/ f20 f13 1"/>
              <a:gd name="f32" fmla="+- f24 0 f3"/>
              <a:gd name="f33" fmla="+- f25 0 f3"/>
              <a:gd name="f34" fmla="*/ f27 f19 1"/>
              <a:gd name="f35" fmla="*/ f28 1 f21"/>
              <a:gd name="f36" fmla="*/ f29 1 f21"/>
              <a:gd name="f37" fmla="*/ f26 f12 1"/>
              <a:gd name="f38" fmla="*/ f34 1 10800"/>
              <a:gd name="f39" fmla="*/ f35 f13 1"/>
              <a:gd name="f40" fmla="*/ f35 f12 1"/>
              <a:gd name="f41" fmla="*/ f36 f12 1"/>
              <a:gd name="f42" fmla="+- f20 f38 0"/>
              <a:gd name="f43" fmla="*/ f42 f13 1"/>
            </a:gdLst>
            <a:ahLst>
              <a:ahXY gdRefX="f1" minX="f7" maxX="f9" gdRefY="f0" minY="f7" maxY="f8">
                <a:pos x="f22" y="f23"/>
              </a:ahXY>
            </a:ahLst>
            <a:cxnLst>
              <a:cxn ang="3cd4">
                <a:pos x="hc" y="t"/>
              </a:cxn>
              <a:cxn ang="0">
                <a:pos x="r" y="vc"/>
              </a:cxn>
              <a:cxn ang="cd4">
                <a:pos x="hc" y="b"/>
              </a:cxn>
              <a:cxn ang="cd2">
                <a:pos x="l" y="vc"/>
              </a:cxn>
              <a:cxn ang="f32">
                <a:pos x="f40" y="f31"/>
              </a:cxn>
              <a:cxn ang="f33">
                <a:pos x="f41" y="f31"/>
              </a:cxn>
            </a:cxnLst>
            <a:rect l="f30" t="f39" r="f37" b="f43"/>
            <a:pathLst>
              <a:path w="21600" h="21600">
                <a:moveTo>
                  <a:pt x="f19" y="f7"/>
                </a:moveTo>
                <a:lnTo>
                  <a:pt x="f19" y="f20"/>
                </a:lnTo>
                <a:lnTo>
                  <a:pt x="f7" y="f20"/>
                </a:lnTo>
                <a:lnTo>
                  <a:pt x="f9" y="f8"/>
                </a:lnTo>
                <a:lnTo>
                  <a:pt x="f8" y="f20"/>
                </a:lnTo>
                <a:lnTo>
                  <a:pt x="f26" y="f20"/>
                </a:lnTo>
                <a:lnTo>
                  <a:pt x="f26" y="f7"/>
                </a:lnTo>
                <a:close/>
              </a:path>
            </a:pathLst>
          </a:custGeom>
          <a:gradFill>
            <a:gsLst>
              <a:gs pos="0">
                <a:srgbClr val="F18C55"/>
              </a:gs>
              <a:gs pos="100000">
                <a:srgbClr val="F67B28"/>
              </a:gs>
            </a:gsLst>
            <a:lin ang="5400000"/>
          </a:gradFill>
          <a:ln w="6345" cap="flat">
            <a:solidFill>
              <a:srgbClr val="ED7D31"/>
            </a:solidFill>
            <a:prstDash val="solid"/>
            <a:miter/>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hr-HR" sz="1579" b="0" i="0" u="none" strike="noStrike" kern="1200" cap="none" spc="0" baseline="0">
              <a:solidFill>
                <a:srgbClr val="FFFFFF"/>
              </a:solidFill>
              <a:uFillTx/>
              <a:latin typeface="Calibri"/>
            </a:endParaRPr>
          </a:p>
        </p:txBody>
      </p:sp>
      <p:sp>
        <p:nvSpPr>
          <p:cNvPr id="5" name="Title 1"/>
          <p:cNvSpPr txBox="1">
            <a:spLocks noGrp="1"/>
          </p:cNvSpPr>
          <p:nvPr>
            <p:ph type="title"/>
          </p:nvPr>
        </p:nvSpPr>
        <p:spPr>
          <a:xfrm>
            <a:off x="756126" y="1969123"/>
            <a:ext cx="1652238" cy="753090"/>
          </a:xfrm>
        </p:spPr>
        <p:txBody>
          <a:bodyPr>
            <a:normAutofit/>
          </a:bodyPr>
          <a:lstStyle/>
          <a:p>
            <a:pPr lvl="0"/>
            <a:r>
              <a:rPr lang="en-US" sz="2300">
                <a:latin typeface="Arial Unicode MS" pitchFamily="34"/>
                <a:ea typeface="Arial Unicode MS" pitchFamily="34"/>
                <a:cs typeface="Arial Unicode MS" pitchFamily="34"/>
              </a:rPr>
              <a:t>What</a:t>
            </a:r>
            <a:r>
              <a:rPr lang="hr-HR" sz="2300">
                <a:latin typeface="Arial Unicode MS" pitchFamily="34"/>
                <a:ea typeface="Arial Unicode MS" pitchFamily="34"/>
                <a:cs typeface="Arial Unicode MS" pitchFamily="34"/>
              </a:rPr>
              <a:t> </a:t>
            </a:r>
            <a:r>
              <a:rPr lang="en-US" sz="2300">
                <a:latin typeface="Arial Unicode MS" pitchFamily="34"/>
                <a:ea typeface="Arial Unicode MS" pitchFamily="34"/>
                <a:cs typeface="Arial Unicode MS" pitchFamily="34"/>
              </a:rPr>
              <a:t>i</a:t>
            </a:r>
            <a:r>
              <a:rPr lang="hr-HR" sz="2300">
                <a:latin typeface="Arial Unicode MS" pitchFamily="34"/>
                <a:ea typeface="Arial Unicode MS" pitchFamily="34"/>
                <a:cs typeface="Arial Unicode MS" pitchFamily="34"/>
              </a:rPr>
              <a:t>s </a:t>
            </a:r>
            <a:r>
              <a:rPr lang="en-US" sz="2300">
                <a:latin typeface="Arial Unicode MS" pitchFamily="34"/>
                <a:ea typeface="Arial Unicode MS" pitchFamily="34"/>
                <a:cs typeface="Arial Unicode MS" pitchFamily="34"/>
              </a:rPr>
              <a:t>in</a:t>
            </a:r>
            <a:r>
              <a:rPr lang="hr-HR" sz="2300">
                <a:latin typeface="Arial Unicode MS" pitchFamily="34"/>
                <a:ea typeface="Arial Unicode MS" pitchFamily="34"/>
                <a:cs typeface="Arial Unicode MS" pitchFamily="34"/>
              </a:rPr>
              <a:t> it </a:t>
            </a:r>
            <a:r>
              <a:rPr lang="en-US" sz="2300">
                <a:latin typeface="Arial Unicode MS" pitchFamily="34"/>
                <a:ea typeface="Arial Unicode MS" pitchFamily="34"/>
                <a:cs typeface="Arial Unicode MS" pitchFamily="34"/>
              </a:rPr>
              <a:t>for</a:t>
            </a:r>
            <a:r>
              <a:rPr lang="hr-HR" sz="2300">
                <a:latin typeface="Arial Unicode MS" pitchFamily="34"/>
                <a:ea typeface="Arial Unicode MS" pitchFamily="34"/>
                <a:cs typeface="Arial Unicode MS" pitchFamily="34"/>
              </a:rPr>
              <a:t> </a:t>
            </a:r>
            <a:r>
              <a:rPr lang="en-US" sz="2300">
                <a:latin typeface="Arial Unicode MS" pitchFamily="34"/>
                <a:ea typeface="Arial Unicode MS" pitchFamily="34"/>
                <a:cs typeface="Arial Unicode MS" pitchFamily="34"/>
              </a:rPr>
              <a:t>YOU</a:t>
            </a:r>
          </a:p>
        </p:txBody>
      </p:sp>
      <p:pic>
        <p:nvPicPr>
          <p:cNvPr id="6" name="Picture 3"/>
          <p:cNvPicPr>
            <a:picLocks noChangeAspect="1"/>
          </p:cNvPicPr>
          <p:nvPr/>
        </p:nvPicPr>
        <p:blipFill>
          <a:blip r:embed="rId3"/>
          <a:stretch>
            <a:fillRect/>
          </a:stretch>
        </p:blipFill>
        <p:spPr>
          <a:xfrm>
            <a:off x="352583" y="3548237"/>
            <a:ext cx="3052770" cy="606475"/>
          </a:xfrm>
          <a:prstGeom prst="rect">
            <a:avLst/>
          </a:prstGeom>
          <a:noFill/>
          <a:ln cap="flat">
            <a:noFill/>
          </a:ln>
        </p:spPr>
      </p:pic>
      <p:sp>
        <p:nvSpPr>
          <p:cNvPr id="7" name="Pentagon 14"/>
          <p:cNvSpPr/>
          <p:nvPr/>
        </p:nvSpPr>
        <p:spPr>
          <a:xfrm>
            <a:off x="2141049" y="4173897"/>
            <a:ext cx="4214469" cy="558606"/>
          </a:xfrm>
          <a:custGeom>
            <a:avLst/>
            <a:gdLst>
              <a:gd name="f0" fmla="val 10800000"/>
              <a:gd name="f1" fmla="val 5400000"/>
              <a:gd name="f2" fmla="val 180"/>
              <a:gd name="f3" fmla="val w"/>
              <a:gd name="f4" fmla="val h"/>
              <a:gd name="f5" fmla="val ss"/>
              <a:gd name="f6" fmla="val 0"/>
              <a:gd name="f7" fmla="val 50000"/>
              <a:gd name="f8" fmla="+- 0 0 -360"/>
              <a:gd name="f9" fmla="+- 0 0 -180"/>
              <a:gd name="f10" fmla="abs f3"/>
              <a:gd name="f11" fmla="abs f4"/>
              <a:gd name="f12" fmla="abs f5"/>
              <a:gd name="f13" fmla="*/ f8 f0 1"/>
              <a:gd name="f14" fmla="*/ f9 f0 1"/>
              <a:gd name="f15" fmla="?: f10 f3 1"/>
              <a:gd name="f16" fmla="?: f11 f4 1"/>
              <a:gd name="f17" fmla="?: f12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30 0 f6"/>
              <a:gd name="f33" fmla="+- f29 0 f6"/>
              <a:gd name="f34" fmla="*/ f30 f26 1"/>
              <a:gd name="f35" fmla="*/ f29 f26 1"/>
              <a:gd name="f36" fmla="*/ f32 1 2"/>
              <a:gd name="f37" fmla="min f33 f32"/>
              <a:gd name="f38" fmla="+- f6 f36 0"/>
              <a:gd name="f39" fmla="*/ f37 f7 1"/>
              <a:gd name="f40" fmla="*/ f39 1 100000"/>
              <a:gd name="f41" fmla="*/ f38 f26 1"/>
              <a:gd name="f42" fmla="+- f29 0 f40"/>
              <a:gd name="f43" fmla="+- f42 f29 0"/>
              <a:gd name="f44" fmla="*/ f42 1 2"/>
              <a:gd name="f45" fmla="*/ f42 f26 1"/>
              <a:gd name="f46" fmla="*/ f43 1 2"/>
              <a:gd name="f47" fmla="*/ f44 f26 1"/>
              <a:gd name="f48" fmla="*/ f46 f26 1"/>
            </a:gdLst>
            <a:ahLst/>
            <a:cxnLst>
              <a:cxn ang="3cd4">
                <a:pos x="hc" y="t"/>
              </a:cxn>
              <a:cxn ang="0">
                <a:pos x="r" y="vc"/>
              </a:cxn>
              <a:cxn ang="cd4">
                <a:pos x="hc" y="b"/>
              </a:cxn>
              <a:cxn ang="cd2">
                <a:pos x="l" y="vc"/>
              </a:cxn>
              <a:cxn ang="f24">
                <a:pos x="f47" y="f31"/>
              </a:cxn>
              <a:cxn ang="f25">
                <a:pos x="f47" y="f34"/>
              </a:cxn>
            </a:cxnLst>
            <a:rect l="f31" t="f31" r="f48" b="f34"/>
            <a:pathLst>
              <a:path>
                <a:moveTo>
                  <a:pt x="f31" y="f31"/>
                </a:moveTo>
                <a:lnTo>
                  <a:pt x="f45" y="f31"/>
                </a:lnTo>
                <a:lnTo>
                  <a:pt x="f35" y="f41"/>
                </a:lnTo>
                <a:lnTo>
                  <a:pt x="f45" y="f34"/>
                </a:lnTo>
                <a:lnTo>
                  <a:pt x="f31" y="f34"/>
                </a:lnTo>
                <a:close/>
              </a:path>
            </a:pathLst>
          </a:custGeom>
          <a:solidFill>
            <a:srgbClr val="4472C4"/>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579" b="0" i="0" u="none" strike="noStrike" kern="1200" cap="none" spc="0" baseline="0">
              <a:solidFill>
                <a:srgbClr val="FFFFFF"/>
              </a:solidFill>
              <a:uFillTx/>
              <a:latin typeface="Calibri"/>
            </a:endParaRPr>
          </a:p>
        </p:txBody>
      </p:sp>
      <p:sp>
        <p:nvSpPr>
          <p:cNvPr id="8" name="Pentagon 15"/>
          <p:cNvSpPr/>
          <p:nvPr/>
        </p:nvSpPr>
        <p:spPr>
          <a:xfrm>
            <a:off x="3463738" y="3635380"/>
            <a:ext cx="4358935" cy="558606"/>
          </a:xfrm>
          <a:custGeom>
            <a:avLst/>
            <a:gdLst>
              <a:gd name="f0" fmla="val 10800000"/>
              <a:gd name="f1" fmla="val 5400000"/>
              <a:gd name="f2" fmla="val 180"/>
              <a:gd name="f3" fmla="val w"/>
              <a:gd name="f4" fmla="val h"/>
              <a:gd name="f5" fmla="val ss"/>
              <a:gd name="f6" fmla="val 0"/>
              <a:gd name="f7" fmla="val 50000"/>
              <a:gd name="f8" fmla="+- 0 0 -360"/>
              <a:gd name="f9" fmla="+- 0 0 -180"/>
              <a:gd name="f10" fmla="abs f3"/>
              <a:gd name="f11" fmla="abs f4"/>
              <a:gd name="f12" fmla="abs f5"/>
              <a:gd name="f13" fmla="*/ f8 f0 1"/>
              <a:gd name="f14" fmla="*/ f9 f0 1"/>
              <a:gd name="f15" fmla="?: f10 f3 1"/>
              <a:gd name="f16" fmla="?: f11 f4 1"/>
              <a:gd name="f17" fmla="?: f12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30 0 f6"/>
              <a:gd name="f33" fmla="+- f29 0 f6"/>
              <a:gd name="f34" fmla="*/ f30 f26 1"/>
              <a:gd name="f35" fmla="*/ f29 f26 1"/>
              <a:gd name="f36" fmla="*/ f32 1 2"/>
              <a:gd name="f37" fmla="min f33 f32"/>
              <a:gd name="f38" fmla="+- f6 f36 0"/>
              <a:gd name="f39" fmla="*/ f37 f7 1"/>
              <a:gd name="f40" fmla="*/ f39 1 100000"/>
              <a:gd name="f41" fmla="*/ f38 f26 1"/>
              <a:gd name="f42" fmla="+- f29 0 f40"/>
              <a:gd name="f43" fmla="+- f42 f29 0"/>
              <a:gd name="f44" fmla="*/ f42 1 2"/>
              <a:gd name="f45" fmla="*/ f42 f26 1"/>
              <a:gd name="f46" fmla="*/ f43 1 2"/>
              <a:gd name="f47" fmla="*/ f44 f26 1"/>
              <a:gd name="f48" fmla="*/ f46 f26 1"/>
            </a:gdLst>
            <a:ahLst/>
            <a:cxnLst>
              <a:cxn ang="3cd4">
                <a:pos x="hc" y="t"/>
              </a:cxn>
              <a:cxn ang="0">
                <a:pos x="r" y="vc"/>
              </a:cxn>
              <a:cxn ang="cd4">
                <a:pos x="hc" y="b"/>
              </a:cxn>
              <a:cxn ang="cd2">
                <a:pos x="l" y="vc"/>
              </a:cxn>
              <a:cxn ang="f24">
                <a:pos x="f47" y="f31"/>
              </a:cxn>
              <a:cxn ang="f25">
                <a:pos x="f47" y="f34"/>
              </a:cxn>
            </a:cxnLst>
            <a:rect l="f31" t="f31" r="f48" b="f34"/>
            <a:pathLst>
              <a:path>
                <a:moveTo>
                  <a:pt x="f31" y="f31"/>
                </a:moveTo>
                <a:lnTo>
                  <a:pt x="f45" y="f31"/>
                </a:lnTo>
                <a:lnTo>
                  <a:pt x="f35" y="f41"/>
                </a:lnTo>
                <a:lnTo>
                  <a:pt x="f45" y="f34"/>
                </a:lnTo>
                <a:lnTo>
                  <a:pt x="f31" y="f34"/>
                </a:lnTo>
                <a:close/>
              </a:path>
            </a:pathLst>
          </a:custGeom>
          <a:solidFill>
            <a:srgbClr val="5B9BD5"/>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579" b="0" i="0" u="none" strike="noStrike" kern="1200" cap="none" spc="0" baseline="0">
              <a:solidFill>
                <a:srgbClr val="FFFFFF"/>
              </a:solidFill>
              <a:uFillTx/>
              <a:latin typeface="Calibri"/>
            </a:endParaRPr>
          </a:p>
        </p:txBody>
      </p:sp>
      <p:sp>
        <p:nvSpPr>
          <p:cNvPr id="9" name="Pentagon 16"/>
          <p:cNvSpPr/>
          <p:nvPr/>
        </p:nvSpPr>
        <p:spPr>
          <a:xfrm>
            <a:off x="3463738" y="5246370"/>
            <a:ext cx="4214469" cy="558606"/>
          </a:xfrm>
          <a:custGeom>
            <a:avLst/>
            <a:gdLst>
              <a:gd name="f0" fmla="val 10800000"/>
              <a:gd name="f1" fmla="val 5400000"/>
              <a:gd name="f2" fmla="val 180"/>
              <a:gd name="f3" fmla="val w"/>
              <a:gd name="f4" fmla="val h"/>
              <a:gd name="f5" fmla="val ss"/>
              <a:gd name="f6" fmla="val 0"/>
              <a:gd name="f7" fmla="val 50000"/>
              <a:gd name="f8" fmla="+- 0 0 -360"/>
              <a:gd name="f9" fmla="+- 0 0 -180"/>
              <a:gd name="f10" fmla="abs f3"/>
              <a:gd name="f11" fmla="abs f4"/>
              <a:gd name="f12" fmla="abs f5"/>
              <a:gd name="f13" fmla="*/ f8 f0 1"/>
              <a:gd name="f14" fmla="*/ f9 f0 1"/>
              <a:gd name="f15" fmla="?: f10 f3 1"/>
              <a:gd name="f16" fmla="?: f11 f4 1"/>
              <a:gd name="f17" fmla="?: f12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30 0 f6"/>
              <a:gd name="f33" fmla="+- f29 0 f6"/>
              <a:gd name="f34" fmla="*/ f30 f26 1"/>
              <a:gd name="f35" fmla="*/ f29 f26 1"/>
              <a:gd name="f36" fmla="*/ f32 1 2"/>
              <a:gd name="f37" fmla="min f33 f32"/>
              <a:gd name="f38" fmla="+- f6 f36 0"/>
              <a:gd name="f39" fmla="*/ f37 f7 1"/>
              <a:gd name="f40" fmla="*/ f39 1 100000"/>
              <a:gd name="f41" fmla="*/ f38 f26 1"/>
              <a:gd name="f42" fmla="+- f29 0 f40"/>
              <a:gd name="f43" fmla="+- f42 f29 0"/>
              <a:gd name="f44" fmla="*/ f42 1 2"/>
              <a:gd name="f45" fmla="*/ f42 f26 1"/>
              <a:gd name="f46" fmla="*/ f43 1 2"/>
              <a:gd name="f47" fmla="*/ f44 f26 1"/>
              <a:gd name="f48" fmla="*/ f46 f26 1"/>
            </a:gdLst>
            <a:ahLst/>
            <a:cxnLst>
              <a:cxn ang="3cd4">
                <a:pos x="hc" y="t"/>
              </a:cxn>
              <a:cxn ang="0">
                <a:pos x="r" y="vc"/>
              </a:cxn>
              <a:cxn ang="cd4">
                <a:pos x="hc" y="b"/>
              </a:cxn>
              <a:cxn ang="cd2">
                <a:pos x="l" y="vc"/>
              </a:cxn>
              <a:cxn ang="f24">
                <a:pos x="f47" y="f31"/>
              </a:cxn>
              <a:cxn ang="f25">
                <a:pos x="f47" y="f34"/>
              </a:cxn>
            </a:cxnLst>
            <a:rect l="f31" t="f31" r="f48" b="f34"/>
            <a:pathLst>
              <a:path>
                <a:moveTo>
                  <a:pt x="f31" y="f31"/>
                </a:moveTo>
                <a:lnTo>
                  <a:pt x="f45" y="f31"/>
                </a:lnTo>
                <a:lnTo>
                  <a:pt x="f35" y="f41"/>
                </a:lnTo>
                <a:lnTo>
                  <a:pt x="f45" y="f34"/>
                </a:lnTo>
                <a:lnTo>
                  <a:pt x="f31" y="f34"/>
                </a:lnTo>
                <a:close/>
              </a:path>
            </a:pathLst>
          </a:custGeom>
          <a:solidFill>
            <a:srgbClr val="A5A5A5"/>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579" b="0" i="0" u="none" strike="noStrike" kern="1200" cap="none" spc="0" baseline="0">
              <a:solidFill>
                <a:srgbClr val="FFFFFF"/>
              </a:solidFill>
              <a:uFillTx/>
              <a:latin typeface="Calibri"/>
            </a:endParaRPr>
          </a:p>
        </p:txBody>
      </p:sp>
      <p:sp>
        <p:nvSpPr>
          <p:cNvPr id="10" name="Pentagon 17"/>
          <p:cNvSpPr/>
          <p:nvPr/>
        </p:nvSpPr>
        <p:spPr>
          <a:xfrm>
            <a:off x="5850075" y="5812520"/>
            <a:ext cx="4214469" cy="558606"/>
          </a:xfrm>
          <a:custGeom>
            <a:avLst/>
            <a:gdLst>
              <a:gd name="f0" fmla="val 10800000"/>
              <a:gd name="f1" fmla="val 5400000"/>
              <a:gd name="f2" fmla="val 180"/>
              <a:gd name="f3" fmla="val w"/>
              <a:gd name="f4" fmla="val h"/>
              <a:gd name="f5" fmla="val ss"/>
              <a:gd name="f6" fmla="val 0"/>
              <a:gd name="f7" fmla="val 50000"/>
              <a:gd name="f8" fmla="+- 0 0 -360"/>
              <a:gd name="f9" fmla="+- 0 0 -180"/>
              <a:gd name="f10" fmla="abs f3"/>
              <a:gd name="f11" fmla="abs f4"/>
              <a:gd name="f12" fmla="abs f5"/>
              <a:gd name="f13" fmla="*/ f8 f0 1"/>
              <a:gd name="f14" fmla="*/ f9 f0 1"/>
              <a:gd name="f15" fmla="?: f10 f3 1"/>
              <a:gd name="f16" fmla="?: f11 f4 1"/>
              <a:gd name="f17" fmla="?: f12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30 0 f6"/>
              <a:gd name="f33" fmla="+- f29 0 f6"/>
              <a:gd name="f34" fmla="*/ f30 f26 1"/>
              <a:gd name="f35" fmla="*/ f29 f26 1"/>
              <a:gd name="f36" fmla="*/ f32 1 2"/>
              <a:gd name="f37" fmla="min f33 f32"/>
              <a:gd name="f38" fmla="+- f6 f36 0"/>
              <a:gd name="f39" fmla="*/ f37 f7 1"/>
              <a:gd name="f40" fmla="*/ f39 1 100000"/>
              <a:gd name="f41" fmla="*/ f38 f26 1"/>
              <a:gd name="f42" fmla="+- f29 0 f40"/>
              <a:gd name="f43" fmla="+- f42 f29 0"/>
              <a:gd name="f44" fmla="*/ f42 1 2"/>
              <a:gd name="f45" fmla="*/ f42 f26 1"/>
              <a:gd name="f46" fmla="*/ f43 1 2"/>
              <a:gd name="f47" fmla="*/ f44 f26 1"/>
              <a:gd name="f48" fmla="*/ f46 f26 1"/>
            </a:gdLst>
            <a:ahLst/>
            <a:cxnLst>
              <a:cxn ang="3cd4">
                <a:pos x="hc" y="t"/>
              </a:cxn>
              <a:cxn ang="0">
                <a:pos x="r" y="vc"/>
              </a:cxn>
              <a:cxn ang="cd4">
                <a:pos x="hc" y="b"/>
              </a:cxn>
              <a:cxn ang="cd2">
                <a:pos x="l" y="vc"/>
              </a:cxn>
              <a:cxn ang="f24">
                <a:pos x="f47" y="f31"/>
              </a:cxn>
              <a:cxn ang="f25">
                <a:pos x="f47" y="f34"/>
              </a:cxn>
            </a:cxnLst>
            <a:rect l="f31" t="f31" r="f48" b="f34"/>
            <a:pathLst>
              <a:path>
                <a:moveTo>
                  <a:pt x="f31" y="f31"/>
                </a:moveTo>
                <a:lnTo>
                  <a:pt x="f45" y="f31"/>
                </a:lnTo>
                <a:lnTo>
                  <a:pt x="f35" y="f41"/>
                </a:lnTo>
                <a:lnTo>
                  <a:pt x="f45" y="f34"/>
                </a:lnTo>
                <a:lnTo>
                  <a:pt x="f31" y="f34"/>
                </a:lnTo>
                <a:close/>
              </a:path>
            </a:pathLst>
          </a:custGeom>
          <a:solidFill>
            <a:srgbClr val="4472C4"/>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579" b="0" i="0" u="none" strike="noStrike" kern="1200" cap="none" spc="0" baseline="0">
              <a:solidFill>
                <a:srgbClr val="FFFFFF"/>
              </a:solidFill>
              <a:uFillTx/>
              <a:latin typeface="Calibri"/>
            </a:endParaRPr>
          </a:p>
        </p:txBody>
      </p:sp>
      <p:sp>
        <p:nvSpPr>
          <p:cNvPr id="11" name="Pentagon 18"/>
          <p:cNvSpPr/>
          <p:nvPr/>
        </p:nvSpPr>
        <p:spPr>
          <a:xfrm>
            <a:off x="5790456" y="4703591"/>
            <a:ext cx="4358935" cy="558606"/>
          </a:xfrm>
          <a:custGeom>
            <a:avLst/>
            <a:gdLst>
              <a:gd name="f0" fmla="val 10800000"/>
              <a:gd name="f1" fmla="val 5400000"/>
              <a:gd name="f2" fmla="val 180"/>
              <a:gd name="f3" fmla="val w"/>
              <a:gd name="f4" fmla="val h"/>
              <a:gd name="f5" fmla="val ss"/>
              <a:gd name="f6" fmla="val 0"/>
              <a:gd name="f7" fmla="val 50000"/>
              <a:gd name="f8" fmla="+- 0 0 -360"/>
              <a:gd name="f9" fmla="+- 0 0 -180"/>
              <a:gd name="f10" fmla="abs f3"/>
              <a:gd name="f11" fmla="abs f4"/>
              <a:gd name="f12" fmla="abs f5"/>
              <a:gd name="f13" fmla="*/ f8 f0 1"/>
              <a:gd name="f14" fmla="*/ f9 f0 1"/>
              <a:gd name="f15" fmla="?: f10 f3 1"/>
              <a:gd name="f16" fmla="?: f11 f4 1"/>
              <a:gd name="f17" fmla="?: f12 f5 1"/>
              <a:gd name="f18" fmla="*/ f13 1 f2"/>
              <a:gd name="f19" fmla="*/ f14 1 f2"/>
              <a:gd name="f20" fmla="*/ f15 1 21600"/>
              <a:gd name="f21" fmla="*/ f16 1 21600"/>
              <a:gd name="f22" fmla="*/ 21600 f15 1"/>
              <a:gd name="f23" fmla="*/ 21600 f16 1"/>
              <a:gd name="f24" fmla="+- f18 0 f1"/>
              <a:gd name="f25" fmla="+- f19 0 f1"/>
              <a:gd name="f26" fmla="min f21 f20"/>
              <a:gd name="f27" fmla="*/ f22 1 f17"/>
              <a:gd name="f28" fmla="*/ f23 1 f17"/>
              <a:gd name="f29" fmla="val f27"/>
              <a:gd name="f30" fmla="val f28"/>
              <a:gd name="f31" fmla="*/ f6 f26 1"/>
              <a:gd name="f32" fmla="+- f30 0 f6"/>
              <a:gd name="f33" fmla="+- f29 0 f6"/>
              <a:gd name="f34" fmla="*/ f30 f26 1"/>
              <a:gd name="f35" fmla="*/ f29 f26 1"/>
              <a:gd name="f36" fmla="*/ f32 1 2"/>
              <a:gd name="f37" fmla="min f33 f32"/>
              <a:gd name="f38" fmla="+- f6 f36 0"/>
              <a:gd name="f39" fmla="*/ f37 f7 1"/>
              <a:gd name="f40" fmla="*/ f39 1 100000"/>
              <a:gd name="f41" fmla="*/ f38 f26 1"/>
              <a:gd name="f42" fmla="+- f29 0 f40"/>
              <a:gd name="f43" fmla="+- f42 f29 0"/>
              <a:gd name="f44" fmla="*/ f42 1 2"/>
              <a:gd name="f45" fmla="*/ f42 f26 1"/>
              <a:gd name="f46" fmla="*/ f43 1 2"/>
              <a:gd name="f47" fmla="*/ f44 f26 1"/>
              <a:gd name="f48" fmla="*/ f46 f26 1"/>
            </a:gdLst>
            <a:ahLst/>
            <a:cxnLst>
              <a:cxn ang="3cd4">
                <a:pos x="hc" y="t"/>
              </a:cxn>
              <a:cxn ang="0">
                <a:pos x="r" y="vc"/>
              </a:cxn>
              <a:cxn ang="cd4">
                <a:pos x="hc" y="b"/>
              </a:cxn>
              <a:cxn ang="cd2">
                <a:pos x="l" y="vc"/>
              </a:cxn>
              <a:cxn ang="f24">
                <a:pos x="f47" y="f31"/>
              </a:cxn>
              <a:cxn ang="f25">
                <a:pos x="f47" y="f34"/>
              </a:cxn>
            </a:cxnLst>
            <a:rect l="f31" t="f31" r="f48" b="f34"/>
            <a:pathLst>
              <a:path>
                <a:moveTo>
                  <a:pt x="f31" y="f31"/>
                </a:moveTo>
                <a:lnTo>
                  <a:pt x="f45" y="f31"/>
                </a:lnTo>
                <a:lnTo>
                  <a:pt x="f35" y="f41"/>
                </a:lnTo>
                <a:lnTo>
                  <a:pt x="f45" y="f34"/>
                </a:lnTo>
                <a:lnTo>
                  <a:pt x="f31" y="f34"/>
                </a:lnTo>
                <a:close/>
              </a:path>
            </a:pathLst>
          </a:custGeom>
          <a:solidFill>
            <a:srgbClr val="5B9BD5"/>
          </a:solidFill>
          <a:ln cap="flat">
            <a:noFill/>
            <a:prstDash val="solid"/>
          </a:ln>
        </p:spPr>
        <p:txBody>
          <a:bodyPr vert="horz" wrap="square" lIns="91440" tIns="45720" rIns="91440" bIns="45720" anchor="ctr" anchorCtr="1" compatLnSpc="1">
            <a:no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endParaRPr lang="en-US" sz="1579" b="0" i="0" u="none" strike="noStrike" kern="1200" cap="none" spc="0" baseline="0">
              <a:solidFill>
                <a:srgbClr val="FFFFFF"/>
              </a:solidFill>
              <a:uFillTx/>
              <a:latin typeface="Calibri"/>
            </a:endParaRPr>
          </a:p>
        </p:txBody>
      </p:sp>
      <p:sp>
        <p:nvSpPr>
          <p:cNvPr id="12" name="Rectangle 1"/>
          <p:cNvSpPr/>
          <p:nvPr/>
        </p:nvSpPr>
        <p:spPr>
          <a:xfrm>
            <a:off x="3271522" y="3592650"/>
            <a:ext cx="4163263" cy="578367"/>
          </a:xfrm>
          <a:prstGeom prst="rect">
            <a:avLst/>
          </a:prstGeom>
          <a:noFill/>
          <a:ln cap="flat">
            <a:noFill/>
            <a:prstDash val="solid"/>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79" b="0" i="0" u="none" strike="noStrike" kern="1200" cap="none" spc="0" baseline="0">
                <a:solidFill>
                  <a:srgbClr val="FFFFFF"/>
                </a:solidFill>
                <a:uFillTx/>
                <a:latin typeface="Century Gothic" pitchFamily="34"/>
              </a:rPr>
              <a:t>Visit our homepages by entering the single entry page</a:t>
            </a:r>
            <a:endParaRPr lang="hr-HR" sz="1579" b="0" i="0" u="none" strike="noStrike" kern="1200" cap="none" spc="0" baseline="0">
              <a:solidFill>
                <a:srgbClr val="FFFFFF"/>
              </a:solidFill>
              <a:uFillTx/>
              <a:latin typeface="Century Gothic" pitchFamily="34"/>
            </a:endParaRPr>
          </a:p>
        </p:txBody>
      </p:sp>
      <p:sp>
        <p:nvSpPr>
          <p:cNvPr id="13" name="Rectangle 2"/>
          <p:cNvSpPr/>
          <p:nvPr/>
        </p:nvSpPr>
        <p:spPr>
          <a:xfrm>
            <a:off x="2448991" y="4291251"/>
            <a:ext cx="3643948" cy="335347"/>
          </a:xfrm>
          <a:prstGeom prst="rect">
            <a:avLst/>
          </a:prstGeom>
          <a:noFill/>
          <a:ln cap="flat">
            <a:noFill/>
            <a:prstDash val="solid"/>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79" b="0" i="0" u="none" strike="noStrike" kern="1200" cap="none" spc="0" baseline="0">
                <a:solidFill>
                  <a:srgbClr val="FFFFFF"/>
                </a:solidFill>
                <a:uFillTx/>
                <a:latin typeface="Century Gothic" pitchFamily="34"/>
              </a:rPr>
              <a:t>Download reports and publications</a:t>
            </a:r>
          </a:p>
        </p:txBody>
      </p:sp>
      <p:sp>
        <p:nvSpPr>
          <p:cNvPr id="14" name="Rectangle 6"/>
          <p:cNvSpPr/>
          <p:nvPr/>
        </p:nvSpPr>
        <p:spPr>
          <a:xfrm>
            <a:off x="5246690" y="4762705"/>
            <a:ext cx="5345902" cy="335348"/>
          </a:xfrm>
          <a:prstGeom prst="rect">
            <a:avLst/>
          </a:prstGeom>
          <a:noFill/>
          <a:ln cap="flat">
            <a:noFill/>
            <a:prstDash val="solid"/>
          </a:ln>
        </p:spPr>
        <p:txBody>
          <a:bodyPr vert="horz" wrap="squar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79" b="0" i="0" u="none" strike="noStrike" kern="1200" cap="none" spc="0" baseline="0" dirty="0">
                <a:solidFill>
                  <a:srgbClr val="FFFFFF"/>
                </a:solidFill>
                <a:uFillTx/>
                <a:latin typeface="Century Gothic" pitchFamily="34"/>
              </a:rPr>
              <a:t>Register for the newsletters</a:t>
            </a:r>
            <a:r>
              <a:rPr lang="hr-HR" sz="1579" b="0" i="0" u="none" strike="noStrike" kern="1200" cap="none" spc="0" baseline="0" dirty="0">
                <a:solidFill>
                  <a:srgbClr val="FFFFFF"/>
                </a:solidFill>
                <a:uFillTx/>
                <a:latin typeface="Century Gothic" pitchFamily="34"/>
              </a:rPr>
              <a:t> </a:t>
            </a:r>
            <a:r>
              <a:rPr lang="hr-HR" sz="1579" b="0" i="0" u="none" strike="noStrike" kern="1200" cap="none" spc="0" baseline="0" dirty="0" err="1">
                <a:solidFill>
                  <a:srgbClr val="FFFFFF"/>
                </a:solidFill>
                <a:uFillTx/>
                <a:latin typeface="Century Gothic" pitchFamily="34"/>
              </a:rPr>
              <a:t>and</a:t>
            </a:r>
            <a:r>
              <a:rPr lang="hr-HR" sz="1579" b="0" i="0" u="none" strike="noStrike" kern="1200" cap="none" spc="0" baseline="0" dirty="0">
                <a:solidFill>
                  <a:srgbClr val="FFFFFF"/>
                </a:solidFill>
                <a:uFillTx/>
                <a:latin typeface="Century Gothic" pitchFamily="34"/>
              </a:rPr>
              <a:t> </a:t>
            </a:r>
            <a:r>
              <a:rPr lang="hr-HR" sz="1579" b="0" i="0" u="none" strike="noStrike" kern="1200" cap="none" spc="0" baseline="0" dirty="0" err="1">
                <a:solidFill>
                  <a:srgbClr val="FFFFFF"/>
                </a:solidFill>
                <a:uFillTx/>
                <a:latin typeface="Century Gothic" pitchFamily="34"/>
              </a:rPr>
              <a:t>events</a:t>
            </a:r>
            <a:endParaRPr lang="hr-HR" sz="1579" b="0" i="0" u="none" strike="noStrike" kern="1200" cap="none" spc="0" baseline="0" dirty="0">
              <a:solidFill>
                <a:srgbClr val="FFFFFF"/>
              </a:solidFill>
              <a:uFillTx/>
              <a:latin typeface="Century Gothic" pitchFamily="34"/>
            </a:endParaRPr>
          </a:p>
        </p:txBody>
      </p:sp>
      <p:sp>
        <p:nvSpPr>
          <p:cNvPr id="15" name="Rectangle 19"/>
          <p:cNvSpPr/>
          <p:nvPr/>
        </p:nvSpPr>
        <p:spPr>
          <a:xfrm>
            <a:off x="3389324" y="5382094"/>
            <a:ext cx="4145688" cy="335347"/>
          </a:xfrm>
          <a:prstGeom prst="rect">
            <a:avLst/>
          </a:prstGeom>
          <a:noFill/>
          <a:ln cap="flat">
            <a:noFill/>
            <a:prstDash val="solid"/>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US" sz="1579" b="0" i="0" u="none" strike="noStrike" kern="1200" cap="none" spc="0" baseline="0">
                <a:solidFill>
                  <a:srgbClr val="000000"/>
                </a:solidFill>
                <a:uFillTx/>
                <a:latin typeface="Century Gothic" pitchFamily="34"/>
              </a:rPr>
              <a:t>Get informed about the service portfolio</a:t>
            </a:r>
            <a:endParaRPr lang="hr-HR" sz="1579" b="0" i="0" u="none" strike="noStrike" kern="1200" cap="none" spc="0" baseline="0">
              <a:solidFill>
                <a:srgbClr val="000000"/>
              </a:solidFill>
              <a:uFillTx/>
              <a:latin typeface="Century Gothic" pitchFamily="34"/>
            </a:endParaRPr>
          </a:p>
        </p:txBody>
      </p:sp>
      <p:sp>
        <p:nvSpPr>
          <p:cNvPr id="16" name="Rectangle 20"/>
          <p:cNvSpPr/>
          <p:nvPr/>
        </p:nvSpPr>
        <p:spPr>
          <a:xfrm>
            <a:off x="6415860" y="5928686"/>
            <a:ext cx="3082899" cy="335347"/>
          </a:xfrm>
          <a:prstGeom prst="rect">
            <a:avLst/>
          </a:prstGeom>
          <a:noFill/>
          <a:ln cap="flat">
            <a:noFill/>
            <a:prstDash val="solid"/>
          </a:ln>
        </p:spPr>
        <p:txBody>
          <a:bodyPr vert="horz" wrap="none" lIns="91440" tIns="45720" rIns="91440" bIns="45720" anchor="t" anchorCtr="1" compatLnSpc="1">
            <a:spAutoFit/>
          </a:bodyPr>
          <a:lstStyle/>
          <a:p>
            <a:pPr marL="0" marR="0" lvl="0" indent="0" algn="ctr"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1579" b="0" i="0" u="none" strike="noStrike" kern="1200" cap="none" spc="0" baseline="0">
                <a:solidFill>
                  <a:srgbClr val="FFFFFF"/>
                </a:solidFill>
                <a:uFillTx/>
                <a:latin typeface="Century Gothic" pitchFamily="34"/>
              </a:rPr>
              <a:t>Find your NCP, PCM and calls</a:t>
            </a:r>
            <a:endParaRPr lang="en-US" sz="1579" b="0" i="0" u="none" strike="noStrike" kern="1200" cap="none" spc="0" baseline="0">
              <a:solidFill>
                <a:srgbClr val="FFFFFF"/>
              </a:solidFill>
              <a:uFillTx/>
              <a:latin typeface="Century Gothic" pitchFamily="34"/>
            </a:endParaRPr>
          </a:p>
        </p:txBody>
      </p:sp>
      <p:pic>
        <p:nvPicPr>
          <p:cNvPr id="17" name="Picture 2" descr="https://cdn2.euraxess.org/sites/default/files/migration/euraxess_service_centre/ampeu_logo_hor_eng.jpg"/>
          <p:cNvPicPr>
            <a:picLocks noChangeAspect="1"/>
          </p:cNvPicPr>
          <p:nvPr/>
        </p:nvPicPr>
        <p:blipFill>
          <a:blip r:embed="rId4"/>
          <a:srcRect/>
          <a:stretch>
            <a:fillRect/>
          </a:stretch>
        </p:blipFill>
        <p:spPr>
          <a:xfrm>
            <a:off x="6865975" y="6563028"/>
            <a:ext cx="2639781" cy="887306"/>
          </a:xfrm>
          <a:prstGeom prst="rect">
            <a:avLst/>
          </a:prstGeom>
          <a:noFill/>
          <a:ln cap="flat">
            <a:noFill/>
          </a:ln>
        </p:spPr>
      </p:pic>
      <p:sp>
        <p:nvSpPr>
          <p:cNvPr id="18" name="Slide Number Placeholder 22"/>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A81BF475-8781-4B28-A7CF-E3080A0A9B9E}" type="slidenum">
              <a:rPr/>
              <a:t>20</a:t>
            </a:fld>
            <a:endParaRPr lang="en-US" sz="1330" b="0" i="0" u="none" strike="noStrike" kern="1200" cap="none" spc="0" baseline="0">
              <a:solidFill>
                <a:srgbClr val="888888"/>
              </a:solidFill>
              <a:uFillTx/>
              <a:latin typeface="Calibri"/>
              <a:ea typeface="Calibri"/>
              <a:cs typeface="Calibri"/>
            </a:endParaRPr>
          </a:p>
        </p:txBody>
      </p:sp>
      <p:sp>
        <p:nvSpPr>
          <p:cNvPr id="19" name="Rectangle 23"/>
          <p:cNvSpPr/>
          <p:nvPr/>
        </p:nvSpPr>
        <p:spPr>
          <a:xfrm>
            <a:off x="-16331" y="1512536"/>
            <a:ext cx="3043653" cy="369335"/>
          </a:xfrm>
          <a:prstGeom prst="rect">
            <a:avLst/>
          </a:prstGeom>
          <a:solidFill>
            <a:srgbClr val="FFC000"/>
          </a:solidFill>
          <a:ln cap="flat">
            <a:noFill/>
            <a:prstDash val="solid"/>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000000"/>
                </a:solidFill>
                <a:uFillTx/>
                <a:latin typeface="Calibri"/>
                <a:hlinkClick r:id="rId5"/>
              </a:rPr>
              <a:t>https://www.obzoreuropa.hr/</a:t>
            </a:r>
            <a:r>
              <a:rPr lang="hr-HR" sz="1800" b="0" i="0" u="none" strike="noStrike" kern="1200" cap="none" spc="0" baseline="0">
                <a:solidFill>
                  <a:srgbClr val="000000"/>
                </a:solidFill>
                <a:uFillTx/>
                <a:latin typeface="Calibri"/>
              </a:rPr>
              <a:t> </a:t>
            </a:r>
            <a:endParaRPr lang="en-GB" sz="1800" b="0" i="0" u="none" strike="noStrike" kern="1200" cap="none" spc="0" baseline="0">
              <a:solidFill>
                <a:srgbClr val="000000"/>
              </a:solidFill>
              <a:uFillTx/>
              <a:latin typeface="Calibri"/>
            </a:endParaRPr>
          </a:p>
        </p:txBody>
      </p:sp>
      <p:pic>
        <p:nvPicPr>
          <p:cNvPr id="20" name="Picture 24"/>
          <p:cNvPicPr>
            <a:picLocks noChangeAspect="1"/>
          </p:cNvPicPr>
          <p:nvPr/>
        </p:nvPicPr>
        <p:blipFill>
          <a:blip r:embed="rId6"/>
          <a:stretch>
            <a:fillRect/>
          </a:stretch>
        </p:blipFill>
        <p:spPr>
          <a:xfrm>
            <a:off x="2827928" y="-16504"/>
            <a:ext cx="7863885" cy="3337294"/>
          </a:xfrm>
          <a:prstGeom prst="rect">
            <a:avLst/>
          </a:prstGeom>
          <a:noFill/>
          <a:ln cap="flat">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evt="onBegin" delay="0">
                          <p:tn val="2"/>
                        </p:cond>
                      </p:stCondLst>
                      <p:childTnLst>
                        <p:par>
                          <p:cTn id="4" fill="hold">
                            <p:stCondLst>
                              <p:cond delay="0"/>
                            </p:stCondLst>
                            <p:childTnLst>
                              <p:par>
                                <p:cTn id="5" presetID="2" presetClass="entr" presetSubtype="8" decel="66667"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600" fill="hold"/>
                                        <p:tgtEl>
                                          <p:spTgt spid="8"/>
                                        </p:tgtEl>
                                        <p:attrNameLst>
                                          <p:attrName>ppt_x</p:attrName>
                                        </p:attrNameLst>
                                      </p:cBhvr>
                                      <p:tavLst>
                                        <p:tav tm="0">
                                          <p:val>
                                            <p:strVal val="0-#ppt_w/2"/>
                                          </p:val>
                                        </p:tav>
                                        <p:tav tm="100000">
                                          <p:val>
                                            <p:strVal val="#ppt_x"/>
                                          </p:val>
                                        </p:tav>
                                      </p:tavLst>
                                    </p:anim>
                                    <p:anim calcmode="lin" valueType="num">
                                      <p:cBhvr>
                                        <p:cTn id="8" dur="600" fill="hold"/>
                                        <p:tgtEl>
                                          <p:spTgt spid="8"/>
                                        </p:tgtEl>
                                        <p:attrNameLst>
                                          <p:attrName>ppt_y</p:attrName>
                                        </p:attrNameLst>
                                      </p:cBhvr>
                                      <p:tavLst>
                                        <p:tav tm="0">
                                          <p:val>
                                            <p:strVal val="#ppt_y"/>
                                          </p:val>
                                        </p:tav>
                                        <p:tav tm="100000">
                                          <p:val>
                                            <p:strVal val="#ppt_y"/>
                                          </p:val>
                                        </p:tav>
                                      </p:tavLst>
                                    </p:anim>
                                  </p:childTnLst>
                                </p:cTn>
                              </p:par>
                              <p:par>
                                <p:cTn id="9" presetID="2" presetClass="entr" presetSubtype="8" decel="75000" fill="hold" grpId="0" nodeType="withEffect">
                                  <p:stCondLst>
                                    <p:cond delay="100"/>
                                  </p:stCondLst>
                                  <p:childTnLst>
                                    <p:set>
                                      <p:cBhvr>
                                        <p:cTn id="10" dur="1" fill="hold">
                                          <p:stCondLst>
                                            <p:cond delay="0"/>
                                          </p:stCondLst>
                                        </p:cTn>
                                        <p:tgtEl>
                                          <p:spTgt spid="7"/>
                                        </p:tgtEl>
                                        <p:attrNameLst>
                                          <p:attrName>style.visibility</p:attrName>
                                        </p:attrNameLst>
                                      </p:cBhvr>
                                      <p:to>
                                        <p:strVal val="visible"/>
                                      </p:to>
                                    </p:set>
                                    <p:anim calcmode="lin" valueType="num">
                                      <p:cBhvr>
                                        <p:cTn id="11" dur="1000" fill="hold"/>
                                        <p:tgtEl>
                                          <p:spTgt spid="7"/>
                                        </p:tgtEl>
                                        <p:attrNameLst>
                                          <p:attrName>ppt_x</p:attrName>
                                        </p:attrNameLst>
                                      </p:cBhvr>
                                      <p:tavLst>
                                        <p:tav tm="0">
                                          <p:val>
                                            <p:strVal val="0-#ppt_w/2"/>
                                          </p:val>
                                        </p:tav>
                                        <p:tav tm="100000">
                                          <p:val>
                                            <p:strVal val="#ppt_x"/>
                                          </p:val>
                                        </p:tav>
                                      </p:tavLst>
                                    </p:anim>
                                    <p:anim calcmode="lin" valueType="num">
                                      <p:cBhvr>
                                        <p:cTn id="12" dur="1000" fill="hold"/>
                                        <p:tgtEl>
                                          <p:spTgt spid="7"/>
                                        </p:tgtEl>
                                        <p:attrNameLst>
                                          <p:attrName>ppt_y</p:attrName>
                                        </p:attrNameLst>
                                      </p:cBhvr>
                                      <p:tavLst>
                                        <p:tav tm="0">
                                          <p:val>
                                            <p:strVal val="#ppt_y"/>
                                          </p:val>
                                        </p:tav>
                                        <p:tav tm="100000">
                                          <p:val>
                                            <p:strVal val="#ppt_y"/>
                                          </p:val>
                                        </p:tav>
                                      </p:tavLst>
                                    </p:anim>
                                  </p:childTnLst>
                                </p:cTn>
                              </p:par>
                            </p:childTnLst>
                          </p:cTn>
                        </p:par>
                        <p:par>
                          <p:cTn id="13" fill="hold">
                            <p:stCondLst>
                              <p:cond delay="1100"/>
                            </p:stCondLst>
                            <p:childTnLst>
                              <p:par>
                                <p:cTn id="14" presetID="2" presetClass="entr" presetSubtype="8" decel="66667" fill="hold" grpId="0" nodeType="afterEffect">
                                  <p:stCondLst>
                                    <p:cond delay="0"/>
                                  </p:stCondLst>
                                  <p:childTnLst>
                                    <p:set>
                                      <p:cBhvr>
                                        <p:cTn id="15" dur="1" fill="hold">
                                          <p:stCondLst>
                                            <p:cond delay="0"/>
                                          </p:stCondLst>
                                        </p:cTn>
                                        <p:tgtEl>
                                          <p:spTgt spid="11"/>
                                        </p:tgtEl>
                                        <p:attrNameLst>
                                          <p:attrName>style.visibility</p:attrName>
                                        </p:attrNameLst>
                                      </p:cBhvr>
                                      <p:to>
                                        <p:strVal val="visible"/>
                                      </p:to>
                                    </p:set>
                                    <p:anim calcmode="lin" valueType="num">
                                      <p:cBhvr>
                                        <p:cTn id="16" dur="600" fill="hold"/>
                                        <p:tgtEl>
                                          <p:spTgt spid="11"/>
                                        </p:tgtEl>
                                        <p:attrNameLst>
                                          <p:attrName>ppt_x</p:attrName>
                                        </p:attrNameLst>
                                      </p:cBhvr>
                                      <p:tavLst>
                                        <p:tav tm="0">
                                          <p:val>
                                            <p:strVal val="0-#ppt_w/2"/>
                                          </p:val>
                                        </p:tav>
                                        <p:tav tm="100000">
                                          <p:val>
                                            <p:strVal val="#ppt_x"/>
                                          </p:val>
                                        </p:tav>
                                      </p:tavLst>
                                    </p:anim>
                                    <p:anim calcmode="lin" valueType="num">
                                      <p:cBhvr>
                                        <p:cTn id="17" dur="600" fill="hold"/>
                                        <p:tgtEl>
                                          <p:spTgt spid="11"/>
                                        </p:tgtEl>
                                        <p:attrNameLst>
                                          <p:attrName>ppt_y</p:attrName>
                                        </p:attrNameLst>
                                      </p:cBhvr>
                                      <p:tavLst>
                                        <p:tav tm="0">
                                          <p:val>
                                            <p:strVal val="#ppt_y"/>
                                          </p:val>
                                        </p:tav>
                                        <p:tav tm="100000">
                                          <p:val>
                                            <p:strVal val="#ppt_y"/>
                                          </p:val>
                                        </p:tav>
                                      </p:tavLst>
                                    </p:anim>
                                  </p:childTnLst>
                                </p:cTn>
                              </p:par>
                              <p:par>
                                <p:cTn id="18" presetID="2" presetClass="entr" presetSubtype="8" decel="71429" fill="hold" grpId="0" nodeType="withEffect">
                                  <p:stCondLst>
                                    <p:cond delay="0"/>
                                  </p:stCondLst>
                                  <p:childTnLst>
                                    <p:set>
                                      <p:cBhvr>
                                        <p:cTn id="19" dur="1" fill="hold">
                                          <p:stCondLst>
                                            <p:cond delay="0"/>
                                          </p:stCondLst>
                                        </p:cTn>
                                        <p:tgtEl>
                                          <p:spTgt spid="9"/>
                                        </p:tgtEl>
                                        <p:attrNameLst>
                                          <p:attrName>style.visibility</p:attrName>
                                        </p:attrNameLst>
                                      </p:cBhvr>
                                      <p:to>
                                        <p:strVal val="visible"/>
                                      </p:to>
                                    </p:set>
                                    <p:anim calcmode="lin" valueType="num">
                                      <p:cBhvr>
                                        <p:cTn id="20" dur="700" fill="hold"/>
                                        <p:tgtEl>
                                          <p:spTgt spid="9"/>
                                        </p:tgtEl>
                                        <p:attrNameLst>
                                          <p:attrName>ppt_x</p:attrName>
                                        </p:attrNameLst>
                                      </p:cBhvr>
                                      <p:tavLst>
                                        <p:tav tm="0">
                                          <p:val>
                                            <p:strVal val="0-#ppt_w/2"/>
                                          </p:val>
                                        </p:tav>
                                        <p:tav tm="100000">
                                          <p:val>
                                            <p:strVal val="#ppt_x"/>
                                          </p:val>
                                        </p:tav>
                                      </p:tavLst>
                                    </p:anim>
                                    <p:anim calcmode="lin" valueType="num">
                                      <p:cBhvr>
                                        <p:cTn id="21" dur="700" fill="hold"/>
                                        <p:tgtEl>
                                          <p:spTgt spid="9"/>
                                        </p:tgtEl>
                                        <p:attrNameLst>
                                          <p:attrName>ppt_y</p:attrName>
                                        </p:attrNameLst>
                                      </p:cBhvr>
                                      <p:tavLst>
                                        <p:tav tm="0">
                                          <p:val>
                                            <p:strVal val="#ppt_y"/>
                                          </p:val>
                                        </p:tav>
                                        <p:tav tm="100000">
                                          <p:val>
                                            <p:strVal val="#ppt_y"/>
                                          </p:val>
                                        </p:tav>
                                      </p:tavLst>
                                    </p:anim>
                                  </p:childTnLst>
                                </p:cTn>
                              </p:par>
                              <p:par>
                                <p:cTn id="22" presetID="2" presetClass="entr" presetSubtype="8" decel="75000" fill="hold" grpId="0" nodeType="withEffect">
                                  <p:stCondLst>
                                    <p:cond delay="100"/>
                                  </p:stCondLst>
                                  <p:childTnLst>
                                    <p:set>
                                      <p:cBhvr>
                                        <p:cTn id="23" dur="1" fill="hold">
                                          <p:stCondLst>
                                            <p:cond delay="0"/>
                                          </p:stCondLst>
                                        </p:cTn>
                                        <p:tgtEl>
                                          <p:spTgt spid="10"/>
                                        </p:tgtEl>
                                        <p:attrNameLst>
                                          <p:attrName>style.visibility</p:attrName>
                                        </p:attrNameLst>
                                      </p:cBhvr>
                                      <p:to>
                                        <p:strVal val="visible"/>
                                      </p:to>
                                    </p:set>
                                    <p:anim calcmode="lin" valueType="num">
                                      <p:cBhvr>
                                        <p:cTn id="24" dur="1000" fill="hold"/>
                                        <p:tgtEl>
                                          <p:spTgt spid="10"/>
                                        </p:tgtEl>
                                        <p:attrNameLst>
                                          <p:attrName>ppt_x</p:attrName>
                                        </p:attrNameLst>
                                      </p:cBhvr>
                                      <p:tavLst>
                                        <p:tav tm="0">
                                          <p:val>
                                            <p:strVal val="0-#ppt_w/2"/>
                                          </p:val>
                                        </p:tav>
                                        <p:tav tm="100000">
                                          <p:val>
                                            <p:strVal val="#ppt_x"/>
                                          </p:val>
                                        </p:tav>
                                      </p:tavLst>
                                    </p:anim>
                                    <p:anim calcmode="lin" valueType="num">
                                      <p:cBhvr>
                                        <p:cTn id="25"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name="Slide27">
    <p:spTree>
      <p:nvGrpSpPr>
        <p:cNvPr id="1" name=""/>
        <p:cNvGrpSpPr/>
        <p:nvPr/>
      </p:nvGrpSpPr>
      <p:grpSpPr>
        <a:xfrm>
          <a:off x="0" y="0"/>
          <a:ext cx="0" cy="0"/>
          <a:chOff x="0" y="0"/>
          <a:chExt cx="0" cy="0"/>
        </a:xfrm>
      </p:grpSpPr>
      <p:pic>
        <p:nvPicPr>
          <p:cNvPr id="2" name="Picture 2"/>
          <p:cNvPicPr>
            <a:picLocks noChangeAspect="1"/>
          </p:cNvPicPr>
          <p:nvPr/>
        </p:nvPicPr>
        <p:blipFill>
          <a:blip r:embed="rId2"/>
          <a:stretch>
            <a:fillRect/>
          </a:stretch>
        </p:blipFill>
        <p:spPr>
          <a:xfrm>
            <a:off x="0" y="345396"/>
            <a:ext cx="10363196" cy="5791196"/>
          </a:xfrm>
          <a:prstGeom prst="rect">
            <a:avLst/>
          </a:prstGeom>
          <a:noFill/>
          <a:ln cap="flat">
            <a:noFill/>
          </a:ln>
        </p:spPr>
      </p:pic>
      <p:sp>
        <p:nvSpPr>
          <p:cNvPr id="3" name="Rectangle 3"/>
          <p:cNvSpPr/>
          <p:nvPr/>
        </p:nvSpPr>
        <p:spPr>
          <a:xfrm>
            <a:off x="0" y="-23938"/>
            <a:ext cx="4873450" cy="369335"/>
          </a:xfrm>
          <a:prstGeom prst="rect">
            <a:avLst/>
          </a:prstGeom>
          <a:noFill/>
          <a:ln cap="flat">
            <a:noFill/>
            <a:prstDash val="solid"/>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000000"/>
                </a:solidFill>
                <a:uFillTx/>
                <a:latin typeface="Calibri"/>
                <a:hlinkClick r:id="rId3"/>
              </a:rPr>
              <a:t>https://www.obzoreuropa.hr/kontakt-informacije</a:t>
            </a:r>
            <a:r>
              <a:rPr lang="hr-HR" sz="1800" b="0" i="0" u="none" strike="noStrike" kern="1200" cap="none" spc="0" baseline="0">
                <a:solidFill>
                  <a:srgbClr val="000000"/>
                </a:solidFill>
                <a:uFillTx/>
                <a:latin typeface="Calibri"/>
              </a:rPr>
              <a:t> </a:t>
            </a:r>
            <a:endParaRPr lang="en-GB" sz="1800" b="0" i="0" u="none" strike="noStrike" kern="1200" cap="none" spc="0" baseline="0">
              <a:solidFill>
                <a:srgbClr val="000000"/>
              </a:solidFill>
              <a:uFillTx/>
              <a:latin typeface="Calibri"/>
            </a:endParaRPr>
          </a:p>
        </p:txBody>
      </p:sp>
      <p:pic>
        <p:nvPicPr>
          <p:cNvPr id="4" name="Picture 2" descr="https://cdn2.euraxess.org/sites/default/files/migration/euraxess_service_centre/ampeu_logo_hor_eng.jpg"/>
          <p:cNvPicPr>
            <a:picLocks noChangeAspect="1"/>
          </p:cNvPicPr>
          <p:nvPr/>
        </p:nvPicPr>
        <p:blipFill>
          <a:blip r:embed="rId4"/>
          <a:srcRect/>
          <a:stretch>
            <a:fillRect/>
          </a:stretch>
        </p:blipFill>
        <p:spPr>
          <a:xfrm>
            <a:off x="6892961" y="6563028"/>
            <a:ext cx="2639781" cy="887306"/>
          </a:xfrm>
          <a:prstGeom prst="rect">
            <a:avLst/>
          </a:prstGeom>
          <a:noFill/>
          <a:ln cap="flat">
            <a:noFill/>
          </a:ln>
        </p:spPr>
      </p:pic>
      <p:sp>
        <p:nvSpPr>
          <p:cNvPr id="5" name="Slide Number Placeholder 4"/>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4EAE4A7A-1FCB-4402-BC52-37AF5E5611D6}" type="slidenum">
              <a:rPr/>
              <a:t>21</a:t>
            </a:fld>
            <a:endParaRPr lang="en-US" sz="1330" b="0" i="0" u="none" strike="noStrike" kern="1200" cap="none" spc="0" baseline="0">
              <a:solidFill>
                <a:srgbClr val="888888"/>
              </a:solidFill>
              <a:uFillTx/>
              <a:latin typeface="Calibri"/>
              <a:ea typeface="Calibri"/>
              <a:cs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name="Slide28">
    <p:spTree>
      <p:nvGrpSpPr>
        <p:cNvPr id="1" name=""/>
        <p:cNvGrpSpPr/>
        <p:nvPr/>
      </p:nvGrpSpPr>
      <p:grpSpPr>
        <a:xfrm>
          <a:off x="0" y="0"/>
          <a:ext cx="0" cy="0"/>
          <a:chOff x="0" y="0"/>
          <a:chExt cx="0" cy="0"/>
        </a:xfrm>
      </p:grpSpPr>
      <p:sp>
        <p:nvSpPr>
          <p:cNvPr id="2" name="TextBox 1"/>
          <p:cNvSpPr txBox="1"/>
          <p:nvPr/>
        </p:nvSpPr>
        <p:spPr>
          <a:xfrm>
            <a:off x="326815" y="45308"/>
            <a:ext cx="10025746" cy="1138775"/>
          </a:xfrm>
          <a:prstGeom prst="rect">
            <a:avLst/>
          </a:prstGeom>
          <a:noFill/>
          <a:ln cap="flat">
            <a:noFill/>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4400" b="1" i="0" u="none" strike="noStrike" kern="1200" cap="none" spc="0" baseline="0">
                <a:solidFill>
                  <a:srgbClr val="7030A0"/>
                </a:solidFill>
                <a:uFillTx/>
                <a:latin typeface="Calibri"/>
              </a:rPr>
              <a:t>Future Events</a:t>
            </a:r>
          </a:p>
          <a:p>
            <a:pPr marL="571500" marR="0" lvl="0" indent="-571500" algn="l" defTabSz="914400" rtl="0" fontAlgn="auto" hangingPunct="1">
              <a:lnSpc>
                <a:spcPct val="100000"/>
              </a:lnSpc>
              <a:spcBef>
                <a:spcPts val="0"/>
              </a:spcBef>
              <a:spcAft>
                <a:spcPts val="0"/>
              </a:spcAft>
              <a:buSzPct val="100000"/>
              <a:buFont typeface="Arial" pitchFamily="34"/>
              <a:buChar char="•"/>
              <a:tabLst/>
              <a:defRPr sz="1800" b="0" i="0" u="none" strike="noStrike" kern="0" cap="none" spc="0" baseline="0">
                <a:solidFill>
                  <a:srgbClr val="000000"/>
                </a:solidFill>
                <a:uFillTx/>
              </a:defRPr>
            </a:pPr>
            <a:r>
              <a:rPr lang="hr-HR" sz="2400" b="1" i="0" u="none" strike="noStrike" kern="0" cap="none" spc="0" baseline="0">
                <a:solidFill>
                  <a:srgbClr val="7030A0"/>
                </a:solidFill>
                <a:uFillTx/>
                <a:latin typeface="Calibri"/>
              </a:rPr>
              <a:t>Info days at AMEUP</a:t>
            </a:r>
            <a:endParaRPr lang="en-GB" sz="2400" b="1" i="0" u="none" strike="noStrike" kern="1200" cap="none" spc="0" baseline="0">
              <a:solidFill>
                <a:srgbClr val="7030A0"/>
              </a:solidFill>
              <a:uFillTx/>
              <a:latin typeface="Calibri"/>
            </a:endParaRPr>
          </a:p>
        </p:txBody>
      </p:sp>
      <p:pic>
        <p:nvPicPr>
          <p:cNvPr id="3" name="Picture 2" descr="https://cdn2.euraxess.org/sites/default/files/migration/euraxess_service_centre/ampeu_logo_hor_eng.jpg"/>
          <p:cNvPicPr>
            <a:picLocks noChangeAspect="1"/>
          </p:cNvPicPr>
          <p:nvPr/>
        </p:nvPicPr>
        <p:blipFill>
          <a:blip r:embed="rId2"/>
          <a:srcRect/>
          <a:stretch>
            <a:fillRect/>
          </a:stretch>
        </p:blipFill>
        <p:spPr>
          <a:xfrm>
            <a:off x="6781654" y="6588407"/>
            <a:ext cx="2639781" cy="887306"/>
          </a:xfrm>
          <a:prstGeom prst="rect">
            <a:avLst/>
          </a:prstGeom>
          <a:noFill/>
          <a:ln cap="flat">
            <a:noFill/>
          </a:ln>
        </p:spPr>
      </p:pic>
      <p:pic>
        <p:nvPicPr>
          <p:cNvPr id="4" name="Picture 2" descr="banner"/>
          <p:cNvPicPr>
            <a:picLocks noChangeAspect="1"/>
          </p:cNvPicPr>
          <p:nvPr/>
        </p:nvPicPr>
        <p:blipFill>
          <a:blip r:embed="rId3"/>
          <a:srcRect/>
          <a:stretch>
            <a:fillRect/>
          </a:stretch>
        </p:blipFill>
        <p:spPr>
          <a:xfrm>
            <a:off x="0" y="1338946"/>
            <a:ext cx="10679369" cy="4102784"/>
          </a:xfrm>
          <a:prstGeom prst="rect">
            <a:avLst/>
          </a:prstGeom>
          <a:noFill/>
          <a:ln cap="flat">
            <a:noFill/>
          </a:ln>
        </p:spPr>
      </p:pic>
      <p:sp>
        <p:nvSpPr>
          <p:cNvPr id="5" name="Rectangle 3"/>
          <p:cNvSpPr/>
          <p:nvPr/>
        </p:nvSpPr>
        <p:spPr>
          <a:xfrm>
            <a:off x="342900" y="5494940"/>
            <a:ext cx="4707568" cy="369335"/>
          </a:xfrm>
          <a:prstGeom prst="rect">
            <a:avLst/>
          </a:prstGeom>
          <a:noFill/>
          <a:ln cap="flat">
            <a:noFill/>
            <a:prstDash val="solid"/>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000000"/>
                </a:solidFill>
                <a:uFillTx/>
                <a:latin typeface="Calibri"/>
                <a:hlinkClick r:id="rId4"/>
              </a:rPr>
              <a:t>https://research-innovation-days.ec.europa.eu/</a:t>
            </a:r>
            <a:r>
              <a:rPr lang="hr-HR" sz="1800" b="0" i="0" u="none" strike="noStrike" kern="1200" cap="none" spc="0" baseline="0">
                <a:solidFill>
                  <a:srgbClr val="000000"/>
                </a:solidFill>
                <a:uFillTx/>
                <a:latin typeface="Calibri"/>
              </a:rPr>
              <a:t> </a:t>
            </a:r>
            <a:endParaRPr lang="en-GB" sz="1800" b="0" i="0" u="none" strike="noStrike" kern="1200" cap="none" spc="0" baseline="0">
              <a:solidFill>
                <a:srgbClr val="000000"/>
              </a:solidFill>
              <a:uFillTx/>
              <a:latin typeface="Calibri"/>
            </a:endParaRPr>
          </a:p>
        </p:txBody>
      </p:sp>
      <p:sp>
        <p:nvSpPr>
          <p:cNvPr id="6" name="Slide Number Placeholder 5"/>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7F1F295C-1C3A-43A5-AA7A-7D131B2BF6EB}" type="slidenum">
              <a:rPr/>
              <a:t>22</a:t>
            </a:fld>
            <a:endParaRPr lang="en-US" sz="1330" b="0" i="0" u="none" strike="noStrike" kern="1200" cap="none" spc="0" baseline="0">
              <a:solidFill>
                <a:srgbClr val="888888"/>
              </a:solidFill>
              <a:uFillTx/>
              <a:latin typeface="Calibri"/>
              <a:ea typeface="Calibri"/>
              <a:cs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name="Slide8">
    <p:spTree>
      <p:nvGrpSpPr>
        <p:cNvPr id="1" name=""/>
        <p:cNvGrpSpPr/>
        <p:nvPr/>
      </p:nvGrpSpPr>
      <p:grpSpPr>
        <a:xfrm>
          <a:off x="0" y="0"/>
          <a:ext cx="0" cy="0"/>
          <a:chOff x="0" y="0"/>
          <a:chExt cx="0" cy="0"/>
        </a:xfrm>
      </p:grpSpPr>
      <p:sp>
        <p:nvSpPr>
          <p:cNvPr id="2" name="Subtitle 2"/>
          <p:cNvSpPr txBox="1">
            <a:spLocks noGrp="1"/>
          </p:cNvSpPr>
          <p:nvPr>
            <p:ph type="subTitle" idx="1"/>
          </p:nvPr>
        </p:nvSpPr>
        <p:spPr>
          <a:xfrm>
            <a:off x="-105146" y="6011402"/>
            <a:ext cx="3624946" cy="634319"/>
          </a:xfrm>
        </p:spPr>
        <p:txBody>
          <a:bodyPr/>
          <a:lstStyle/>
          <a:p>
            <a:pPr lvl="0"/>
            <a:r>
              <a:rPr lang="hr-HR"/>
              <a:t>Thank you!</a:t>
            </a:r>
          </a:p>
        </p:txBody>
      </p:sp>
      <p:sp>
        <p:nvSpPr>
          <p:cNvPr id="3" name="Rectangle 3"/>
          <p:cNvSpPr/>
          <p:nvPr/>
        </p:nvSpPr>
        <p:spPr>
          <a:xfrm>
            <a:off x="848041" y="1291224"/>
            <a:ext cx="8588831" cy="646334"/>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3600" b="1" i="0" u="none" strike="noStrike" kern="1200" cap="none" spc="0" baseline="0">
                <a:solidFill>
                  <a:srgbClr val="000000"/>
                </a:solidFill>
                <a:uFillTx/>
                <a:latin typeface="Arial" pitchFamily="34"/>
              </a:rPr>
              <a:t>Follow us and keep up to date via:</a:t>
            </a:r>
            <a:endParaRPr lang="en-GB" sz="1800" b="0" i="0" u="none" strike="noStrike" kern="1200" cap="none" spc="0" baseline="0">
              <a:solidFill>
                <a:srgbClr val="000000"/>
              </a:solidFill>
              <a:uFillTx/>
              <a:latin typeface="Calibri"/>
            </a:endParaRPr>
          </a:p>
        </p:txBody>
      </p:sp>
      <p:sp>
        <p:nvSpPr>
          <p:cNvPr id="4" name="Rectangle 4"/>
          <p:cNvSpPr/>
          <p:nvPr/>
        </p:nvSpPr>
        <p:spPr>
          <a:xfrm>
            <a:off x="848032" y="2638290"/>
            <a:ext cx="5343525" cy="646334"/>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0000"/>
                </a:solidFill>
                <a:uFillTx/>
                <a:latin typeface="Arial" pitchFamily="34"/>
              </a:rPr>
              <a:t>Horizon Europe website: </a:t>
            </a:r>
            <a:r>
              <a:rPr lang="en-GB" sz="1800" b="0" i="0" u="none" strike="noStrike" kern="1200" cap="none" spc="0" baseline="0">
                <a:solidFill>
                  <a:srgbClr val="000000"/>
                </a:solidFill>
                <a:uFillTx/>
                <a:latin typeface="Arial" pitchFamily="34"/>
                <a:hlinkClick r:id="rId2"/>
              </a:rPr>
              <a:t>http://ec.europa.eu/horizon-europe</a:t>
            </a:r>
            <a:r>
              <a:rPr lang="hr-HR" sz="1800" b="0" i="0" u="none" strike="noStrike" kern="1200" cap="none" spc="0" baseline="0">
                <a:solidFill>
                  <a:srgbClr val="000000"/>
                </a:solidFill>
                <a:uFillTx/>
                <a:latin typeface="Arial" pitchFamily="34"/>
              </a:rPr>
              <a:t> </a:t>
            </a:r>
            <a:endParaRPr lang="en-GB" sz="1800" b="0" i="0" u="none" strike="noStrike" kern="1200" cap="none" spc="0" baseline="0">
              <a:solidFill>
                <a:srgbClr val="000000"/>
              </a:solidFill>
              <a:uFillTx/>
              <a:latin typeface="Calibri"/>
            </a:endParaRPr>
          </a:p>
        </p:txBody>
      </p:sp>
      <p:sp>
        <p:nvSpPr>
          <p:cNvPr id="5" name="Rectangle 5"/>
          <p:cNvSpPr/>
          <p:nvPr/>
        </p:nvSpPr>
        <p:spPr>
          <a:xfrm>
            <a:off x="848032" y="1922096"/>
            <a:ext cx="6353022" cy="646334"/>
          </a:xfrm>
          <a:prstGeom prst="rect">
            <a:avLst/>
          </a:prstGeom>
          <a:noFill/>
          <a:ln cap="flat">
            <a:noFill/>
            <a:prstDash val="solid"/>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hr-HR" sz="1800" b="1" i="0" u="none" strike="noStrike" kern="1200" cap="none" spc="0" baseline="0">
                <a:solidFill>
                  <a:srgbClr val="000000"/>
                </a:solidFill>
                <a:uFillTx/>
                <a:latin typeface="Arial" pitchFamily="34"/>
              </a:rPr>
              <a:t>National Croatian website dedicated to </a:t>
            </a:r>
            <a:r>
              <a:rPr lang="en-GB" sz="1800" b="1" i="0" u="none" strike="noStrike" kern="1200" cap="none" spc="0" baseline="0">
                <a:solidFill>
                  <a:srgbClr val="000000"/>
                </a:solidFill>
                <a:uFillTx/>
                <a:latin typeface="Arial" pitchFamily="34"/>
              </a:rPr>
              <a:t>Horizon Europe</a:t>
            </a:r>
            <a:r>
              <a:rPr lang="hr-HR" sz="1800" b="1" i="0" u="none" strike="noStrike" kern="1200" cap="none" spc="0" baseline="0">
                <a:solidFill>
                  <a:srgbClr val="000000"/>
                </a:solidFill>
                <a:uFillTx/>
                <a:latin typeface="Arial" pitchFamily="34"/>
              </a:rPr>
              <a:t>:</a:t>
            </a:r>
            <a:r>
              <a:rPr lang="en-GB" sz="1800" b="1" i="0" u="none" strike="noStrike" kern="1200" cap="none" spc="0" baseline="0">
                <a:solidFill>
                  <a:srgbClr val="000000"/>
                </a:solidFill>
                <a:uFillTx/>
                <a:latin typeface="Arial" pitchFamily="34"/>
              </a:rPr>
              <a:t> </a:t>
            </a:r>
            <a:endParaRPr lang="hr-HR" sz="1800" b="1" i="0" u="none" strike="noStrike" kern="1200" cap="none" spc="0" baseline="0">
              <a:solidFill>
                <a:srgbClr val="000000"/>
              </a:solidFill>
              <a:uFillTx/>
              <a:latin typeface="Arial" pitchFamily="34"/>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000000"/>
                </a:solidFill>
                <a:uFillTx/>
                <a:latin typeface="Calibri"/>
                <a:hlinkClick r:id="rId3"/>
              </a:rPr>
              <a:t>https://www.obzoreuropa.hr/</a:t>
            </a:r>
            <a:r>
              <a:rPr lang="hr-HR" sz="1800" b="0" i="0" u="none" strike="noStrike" kern="1200" cap="none" spc="0" baseline="0">
                <a:solidFill>
                  <a:srgbClr val="000000"/>
                </a:solidFill>
                <a:uFillTx/>
                <a:latin typeface="Calibri"/>
              </a:rPr>
              <a:t> </a:t>
            </a:r>
            <a:endParaRPr lang="en-GB" sz="1800" b="0" i="0" u="none" strike="noStrike" kern="1200" cap="none" spc="0" baseline="0">
              <a:solidFill>
                <a:srgbClr val="000000"/>
              </a:solidFill>
              <a:uFillTx/>
              <a:latin typeface="Calibri"/>
            </a:endParaRPr>
          </a:p>
        </p:txBody>
      </p:sp>
      <p:sp>
        <p:nvSpPr>
          <p:cNvPr id="6" name="Subtitle 2"/>
          <p:cNvSpPr txBox="1"/>
          <p:nvPr/>
        </p:nvSpPr>
        <p:spPr>
          <a:xfrm>
            <a:off x="910998" y="4172690"/>
            <a:ext cx="9780815" cy="2495781"/>
          </a:xfrm>
          <a:prstGeom prst="rect">
            <a:avLst/>
          </a:prstGeom>
          <a:noFill/>
          <a:ln cap="flat">
            <a:noFill/>
          </a:ln>
        </p:spPr>
        <p:txBody>
          <a:bodyPr vert="horz" wrap="square" lIns="0" tIns="0" rIns="0" bIns="0" anchor="t" anchorCtr="0" compatLnSpc="1">
            <a:noAutofit/>
          </a:bodyPr>
          <a:lstStyle/>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hr-HR" sz="2000" b="0" i="0" u="none" strike="noStrike" kern="1200" cap="none" spc="0" baseline="0">
                <a:solidFill>
                  <a:srgbClr val="000000"/>
                </a:solidFill>
                <a:highlight>
                  <a:scrgbClr r="0" g="0" b="0">
                    <a:alpha val="0"/>
                  </a:scrgbClr>
                </a:highlight>
                <a:uFillTx/>
                <a:latin typeface="Arial"/>
                <a:cs typeface="Arial"/>
              </a:rPr>
              <a:t>______________________________________________________</a:t>
            </a:r>
          </a:p>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0000"/>
                </a:solidFill>
                <a:highlight>
                  <a:scrgbClr r="0" g="0" b="0">
                    <a:alpha val="0"/>
                  </a:scrgbClr>
                </a:highlight>
                <a:uFillTx/>
                <a:latin typeface="Arial"/>
                <a:cs typeface="Arial"/>
              </a:rPr>
              <a:t>Vlatka Godinić Mikulčić, </a:t>
            </a:r>
            <a:r>
              <a:rPr lang="hr-HR" sz="1800" b="1" i="0" u="none" strike="noStrike" kern="1200" cap="none" spc="0" baseline="0">
                <a:solidFill>
                  <a:srgbClr val="000000"/>
                </a:solidFill>
                <a:highlight>
                  <a:scrgbClr r="0" g="0" b="0">
                    <a:alpha val="0"/>
                  </a:scrgbClr>
                </a:highlight>
                <a:uFillTx/>
                <a:latin typeface="Arial"/>
                <a:cs typeface="Arial"/>
              </a:rPr>
              <a:t>PhD</a:t>
            </a:r>
            <a:br>
              <a:rPr lang="en-GB" sz="1600" b="0" i="0" u="none" strike="noStrike" kern="1200" cap="none" spc="0" baseline="0">
                <a:solidFill>
                  <a:srgbClr val="000000"/>
                </a:solidFill>
                <a:highlight>
                  <a:scrgbClr r="0" g="0" b="0">
                    <a:alpha val="0"/>
                  </a:scrgbClr>
                </a:highlight>
                <a:uFillTx/>
                <a:latin typeface="Arial"/>
                <a:cs typeface="Arial"/>
              </a:rPr>
            </a:br>
            <a:r>
              <a:rPr lang="en-GB" sz="1600" b="0" i="0" u="none" strike="noStrike" kern="1200" cap="none" spc="0" baseline="0">
                <a:solidFill>
                  <a:srgbClr val="000000"/>
                </a:solidFill>
                <a:highlight>
                  <a:scrgbClr r="0" g="0" b="0">
                    <a:alpha val="0"/>
                  </a:scrgbClr>
                </a:highlight>
                <a:uFillTx/>
                <a:latin typeface="Arial"/>
                <a:cs typeface="Arial"/>
              </a:rPr>
              <a:t>Senior Adviser in the </a:t>
            </a:r>
            <a:r>
              <a:rPr lang="hr-HR" sz="1600" b="0" i="0" u="none" strike="noStrike" kern="1200" cap="none" spc="0" baseline="0">
                <a:solidFill>
                  <a:srgbClr val="000000"/>
                </a:solidFill>
                <a:highlight>
                  <a:scrgbClr r="0" g="0" b="0">
                    <a:alpha val="0"/>
                  </a:scrgbClr>
                </a:highlight>
                <a:uFillTx/>
                <a:latin typeface="Arial"/>
                <a:cs typeface="Arial"/>
              </a:rPr>
              <a:t>Department for Thematic Areas of EU Framework Programmes</a:t>
            </a:r>
          </a:p>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GB" sz="1600" b="0" i="0" u="none" strike="noStrike" kern="1200" cap="none" spc="0" baseline="0">
                <a:solidFill>
                  <a:srgbClr val="000000"/>
                </a:solidFill>
                <a:highlight>
                  <a:scrgbClr r="0" g="0" b="0">
                    <a:alpha val="0"/>
                  </a:scrgbClr>
                </a:highlight>
                <a:uFillTx/>
                <a:latin typeface="Arial"/>
                <a:cs typeface="Arial"/>
              </a:rPr>
              <a:t>Agency for Mobility and EU Programmes</a:t>
            </a:r>
          </a:p>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en-GB" sz="1600" b="0" i="0" u="none" strike="noStrike" kern="1200" cap="none" spc="0" baseline="0">
                <a:solidFill>
                  <a:srgbClr val="000000"/>
                </a:solidFill>
                <a:highlight>
                  <a:scrgbClr r="0" g="0" b="0">
                    <a:alpha val="0"/>
                  </a:scrgbClr>
                </a:highlight>
                <a:uFillTx/>
                <a:latin typeface="Arial"/>
                <a:cs typeface="Arial"/>
              </a:rPr>
              <a:t>Frankopanska 26, HR-10 000 Zagreb</a:t>
            </a:r>
            <a:r>
              <a:rPr lang="hr-HR" sz="1600" b="0" i="0" u="none" strike="noStrike" kern="1200" cap="none" spc="0" baseline="0">
                <a:solidFill>
                  <a:srgbClr val="000000"/>
                </a:solidFill>
                <a:highlight>
                  <a:scrgbClr r="0" g="0" b="0">
                    <a:alpha val="0"/>
                  </a:scrgbClr>
                </a:highlight>
                <a:uFillTx/>
                <a:latin typeface="Arial"/>
                <a:cs typeface="Arial"/>
              </a:rPr>
              <a:t>, Croatia</a:t>
            </a:r>
            <a:endParaRPr lang="en-GB" sz="1600" b="0" i="0" u="none" strike="noStrike" kern="1200" cap="none" spc="0" baseline="0">
              <a:solidFill>
                <a:srgbClr val="000000"/>
              </a:solidFill>
              <a:highlight>
                <a:scrgbClr r="0" g="0" b="0">
                  <a:alpha val="0"/>
                </a:scrgbClr>
              </a:highlight>
              <a:uFillTx/>
              <a:latin typeface="Arial"/>
              <a:cs typeface="Arial"/>
            </a:endParaRPr>
          </a:p>
          <a:p>
            <a:pPr marL="0" marR="0" lvl="0" indent="0" algn="l" defTabSz="914400" rtl="0" fontAlgn="auto" hangingPunct="0">
              <a:lnSpc>
                <a:spcPct val="100000"/>
              </a:lnSpc>
              <a:spcBef>
                <a:spcPts val="0"/>
              </a:spcBef>
              <a:spcAft>
                <a:spcPts val="0"/>
              </a:spcAft>
              <a:buNone/>
              <a:tabLst/>
              <a:defRPr sz="1800" b="0" i="0" u="none" strike="noStrike" kern="0" cap="none" spc="0" baseline="0">
                <a:solidFill>
                  <a:srgbClr val="000000"/>
                </a:solidFill>
                <a:uFillTx/>
              </a:defRPr>
            </a:pPr>
            <a:r>
              <a:rPr lang="hr-HR" sz="1600" b="0" i="0" u="none" strike="noStrike" kern="1200" cap="none" spc="0" baseline="0">
                <a:solidFill>
                  <a:srgbClr val="000000"/>
                </a:solidFill>
                <a:highlight>
                  <a:scrgbClr r="0" g="0" b="0">
                    <a:alpha val="0"/>
                  </a:scrgbClr>
                </a:highlight>
                <a:uFillTx/>
                <a:latin typeface="Arial"/>
                <a:cs typeface="Arial"/>
              </a:rPr>
              <a:t>E: </a:t>
            </a:r>
            <a:r>
              <a:rPr lang="hr-HR" sz="1600" b="0" i="0" u="none" strike="noStrike" kern="1200" cap="none" spc="0" baseline="0">
                <a:solidFill>
                  <a:srgbClr val="000000"/>
                </a:solidFill>
                <a:highlight>
                  <a:scrgbClr r="0" g="0" b="0">
                    <a:alpha val="0"/>
                  </a:scrgbClr>
                </a:highlight>
                <a:uFillTx/>
                <a:latin typeface="Arial"/>
                <a:cs typeface="Arial"/>
                <a:hlinkClick r:id="rId4"/>
              </a:rPr>
              <a:t>Vlatka.GodinicMikulcic@mobilnost.hr</a:t>
            </a:r>
            <a:r>
              <a:rPr lang="hr-HR" sz="1600" b="0" i="0" u="none" strike="noStrike" kern="1200" cap="none" spc="0" baseline="0">
                <a:solidFill>
                  <a:srgbClr val="000000"/>
                </a:solidFill>
                <a:highlight>
                  <a:scrgbClr r="0" g="0" b="0">
                    <a:alpha val="0"/>
                  </a:scrgbClr>
                </a:highlight>
                <a:uFillTx/>
                <a:latin typeface="Arial"/>
                <a:cs typeface="Arial"/>
              </a:rPr>
              <a:t> </a:t>
            </a:r>
            <a:br>
              <a:rPr lang="en-GB" sz="1600" b="0" i="0" u="none" strike="noStrike" kern="1200" cap="none" spc="0" baseline="0">
                <a:solidFill>
                  <a:srgbClr val="000000"/>
                </a:solidFill>
                <a:highlight>
                  <a:scrgbClr r="0" g="0" b="0">
                    <a:alpha val="0"/>
                  </a:scrgbClr>
                </a:highlight>
                <a:uFillTx/>
                <a:latin typeface="Arial"/>
                <a:cs typeface="Arial"/>
              </a:rPr>
            </a:br>
            <a:endParaRPr lang="en-GB" sz="1600" b="0" i="0" u="none" strike="noStrike" kern="1200" cap="none" spc="0" baseline="0">
              <a:solidFill>
                <a:srgbClr val="000000"/>
              </a:solidFill>
              <a:highlight>
                <a:scrgbClr r="0" g="0" b="0">
                  <a:alpha val="0"/>
                </a:scrgbClr>
              </a:highlight>
              <a:uFillTx/>
              <a:latin typeface="Arial"/>
              <a:cs typeface="Arial"/>
            </a:endParaRPr>
          </a:p>
        </p:txBody>
      </p:sp>
      <p:sp>
        <p:nvSpPr>
          <p:cNvPr id="7" name="Rectangle 6"/>
          <p:cNvSpPr/>
          <p:nvPr/>
        </p:nvSpPr>
        <p:spPr>
          <a:xfrm>
            <a:off x="848032" y="3476896"/>
            <a:ext cx="9667567" cy="646334"/>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0000"/>
                </a:solidFill>
                <a:uFillTx/>
                <a:latin typeface="eui-light"/>
              </a:rPr>
              <a:t>Funding &amp; tender opportunities</a:t>
            </a:r>
            <a:endParaRPr lang="en-GB" sz="1800" b="1" i="0" u="none" strike="noStrike" kern="1200" cap="none" spc="0" baseline="0">
              <a:solidFill>
                <a:srgbClr val="000000"/>
              </a:solidFill>
              <a:uFillTx/>
              <a:latin typeface="Calibri"/>
            </a:endParaRPr>
          </a:p>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000000"/>
                </a:solidFill>
                <a:uFillTx/>
                <a:latin typeface="Calibri"/>
                <a:hlinkClick r:id="rId5"/>
              </a:rPr>
              <a:t>https://ec.europa.eu/info/funding-tenders/opportunities/portal/screen/opportunities/topic-search</a:t>
            </a:r>
            <a:r>
              <a:rPr lang="hr-HR" sz="1800" b="0" i="0" u="none" strike="noStrike" kern="1200" cap="none" spc="0" baseline="0">
                <a:solidFill>
                  <a:srgbClr val="000000"/>
                </a:solidFill>
                <a:uFillTx/>
                <a:latin typeface="Calibri"/>
              </a:rPr>
              <a:t> </a:t>
            </a:r>
            <a:endParaRPr lang="en-GB" sz="1800" b="0" i="0" u="none" strike="noStrike" kern="1200" cap="none" spc="0" baseline="0">
              <a:solidFill>
                <a:srgbClr val="000000"/>
              </a:solidFill>
              <a:uFillTx/>
              <a:latin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page2">
    <p:spTree>
      <p:nvGrpSpPr>
        <p:cNvPr id="1" name=""/>
        <p:cNvGrpSpPr/>
        <p:nvPr/>
      </p:nvGrpSpPr>
      <p:grpSpPr>
        <a:xfrm>
          <a:off x="0" y="0"/>
          <a:ext cx="0" cy="0"/>
          <a:chOff x="0" y="0"/>
          <a:chExt cx="0" cy="0"/>
        </a:xfrm>
      </p:grpSpPr>
      <p:sp>
        <p:nvSpPr>
          <p:cNvPr id="2" name="Google Shape;73;p2"/>
          <p:cNvSpPr txBox="1">
            <a:spLocks noGrp="1"/>
          </p:cNvSpPr>
          <p:nvPr>
            <p:ph type="title" idx="4294967295"/>
          </p:nvPr>
        </p:nvSpPr>
        <p:spPr/>
        <p:txBody>
          <a:bodyPr lIns="105476" tIns="52559" rIns="105476" bIns="52559" anchor="t">
            <a:spAutoFit/>
          </a:bodyPr>
          <a:lstStyle/>
          <a:p>
            <a:endParaRPr lang="en-GB"/>
          </a:p>
        </p:txBody>
      </p:sp>
      <p:sp>
        <p:nvSpPr>
          <p:cNvPr id="3" name="Google Shape;74;p2"/>
          <p:cNvSpPr txBox="1">
            <a:spLocks noGrp="1"/>
          </p:cNvSpPr>
          <p:nvPr>
            <p:ph type="body" idx="4294967295"/>
          </p:nvPr>
        </p:nvSpPr>
        <p:spPr/>
        <p:txBody>
          <a:bodyPr lIns="105476" tIns="52559" rIns="105476" bIns="52559">
            <a:noAutofit/>
          </a:bodyPr>
          <a:lstStyle/>
          <a:p>
            <a:endParaRPr lang="en-GB"/>
          </a:p>
        </p:txBody>
      </p:sp>
      <p:sp>
        <p:nvSpPr>
          <p:cNvPr id="4" name="Google Shape;75;p2"/>
          <p:cNvSpPr txBox="1"/>
          <p:nvPr/>
        </p:nvSpPr>
        <p:spPr>
          <a:xfrm>
            <a:off x="9277200" y="6905521"/>
            <a:ext cx="678960" cy="50327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17625269-2168-4D60-8187-35A2AE199790}" type="slidenum">
              <a:rPr/>
              <a:t>3</a:t>
            </a:fld>
            <a:endParaRPr lang="en-US" sz="1330" b="0" i="0" u="none" strike="noStrike" kern="1200" cap="none" spc="0" baseline="0">
              <a:solidFill>
                <a:srgbClr val="888888"/>
              </a:solidFill>
              <a:uFillTx/>
              <a:latin typeface="Calibri"/>
              <a:cs typeface="Calibri"/>
            </a:endParaRPr>
          </a:p>
        </p:txBody>
      </p:sp>
      <p:pic>
        <p:nvPicPr>
          <p:cNvPr id="5" name="Picture 5"/>
          <p:cNvPicPr>
            <a:picLocks noChangeAspect="1"/>
          </p:cNvPicPr>
          <p:nvPr/>
        </p:nvPicPr>
        <p:blipFill>
          <a:blip r:embed="rId3"/>
          <a:srcRect r="1014"/>
          <a:stretch>
            <a:fillRect/>
          </a:stretch>
        </p:blipFill>
        <p:spPr>
          <a:xfrm>
            <a:off x="397041" y="0"/>
            <a:ext cx="10069573" cy="5572125"/>
          </a:xfrm>
          <a:prstGeom prst="rect">
            <a:avLst/>
          </a:prstGeom>
          <a:noFill/>
          <a:ln cap="flat">
            <a:noFill/>
          </a:ln>
        </p:spPr>
      </p:pic>
      <p:pic>
        <p:nvPicPr>
          <p:cNvPr id="6" name="Picture 2" descr="https://cdn2.euraxess.org/sites/default/files/migration/euraxess_service_centre/ampeu_logo_hor_eng.jpg"/>
          <p:cNvPicPr>
            <a:picLocks noChangeAspect="1"/>
          </p:cNvPicPr>
          <p:nvPr/>
        </p:nvPicPr>
        <p:blipFill>
          <a:blip r:embed="rId4"/>
          <a:srcRect/>
          <a:stretch>
            <a:fillRect/>
          </a:stretch>
        </p:blipFill>
        <p:spPr>
          <a:xfrm>
            <a:off x="3287341" y="6461863"/>
            <a:ext cx="2639781" cy="887306"/>
          </a:xfrm>
          <a:prstGeom prst="rect">
            <a:avLst/>
          </a:prstGeom>
          <a:noFill/>
          <a:ln cap="flat">
            <a:noFill/>
          </a:ln>
        </p:spPr>
      </p:pic>
      <p:pic>
        <p:nvPicPr>
          <p:cNvPr id="7" name="Picture 7"/>
          <p:cNvPicPr>
            <a:picLocks noChangeAspect="1"/>
          </p:cNvPicPr>
          <p:nvPr/>
        </p:nvPicPr>
        <p:blipFill>
          <a:blip r:embed="rId5"/>
          <a:stretch>
            <a:fillRect/>
          </a:stretch>
        </p:blipFill>
        <p:spPr>
          <a:xfrm>
            <a:off x="6369783" y="5159831"/>
            <a:ext cx="4354765" cy="2399842"/>
          </a:xfrm>
          <a:prstGeom prst="rect">
            <a:avLst/>
          </a:prstGeom>
          <a:noFill/>
          <a:ln cap="flat">
            <a:noFill/>
          </a:ln>
        </p:spPr>
      </p:pic>
      <p:sp>
        <p:nvSpPr>
          <p:cNvPr id="8" name="Slide Number Placeholder 7"/>
          <p:cNvSpPr txBox="1"/>
          <p:nvPr/>
        </p:nvSpPr>
        <p:spPr>
          <a:xfrm>
            <a:off x="9277200" y="6905521"/>
            <a:ext cx="678960" cy="50327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06172EB3-7F59-455F-89D6-F558C3170605}" type="slidenum">
              <a:rPr/>
              <a:t>3</a:t>
            </a:fld>
            <a:endParaRPr lang="en-US" sz="1330" b="0" i="0" u="none" strike="noStrike" kern="1200" cap="none" spc="0" baseline="0">
              <a:solidFill>
                <a:srgbClr val="888888"/>
              </a:solidFill>
              <a:uFillTx/>
              <a:latin typeface="Calibri"/>
              <a:ea typeface="Calibri"/>
              <a:cs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name="page3">
    <p:spTree>
      <p:nvGrpSpPr>
        <p:cNvPr id="1" name=""/>
        <p:cNvGrpSpPr/>
        <p:nvPr/>
      </p:nvGrpSpPr>
      <p:grpSpPr>
        <a:xfrm>
          <a:off x="0" y="0"/>
          <a:ext cx="0" cy="0"/>
          <a:chOff x="0" y="0"/>
          <a:chExt cx="0" cy="0"/>
        </a:xfrm>
      </p:grpSpPr>
      <p:sp>
        <p:nvSpPr>
          <p:cNvPr id="2" name="Google Shape;81;p3"/>
          <p:cNvSpPr txBox="1">
            <a:spLocks noGrp="1"/>
          </p:cNvSpPr>
          <p:nvPr>
            <p:ph type="body" idx="4294967295"/>
          </p:nvPr>
        </p:nvSpPr>
        <p:spPr/>
        <p:txBody>
          <a:bodyPr lIns="105476" tIns="52559" rIns="105476" bIns="52559">
            <a:noAutofit/>
          </a:bodyPr>
          <a:lstStyle/>
          <a:p>
            <a:endParaRPr lang="en-GB"/>
          </a:p>
        </p:txBody>
      </p:sp>
      <p:sp>
        <p:nvSpPr>
          <p:cNvPr id="3" name="Google Shape;82;p3"/>
          <p:cNvSpPr txBox="1"/>
          <p:nvPr/>
        </p:nvSpPr>
        <p:spPr>
          <a:xfrm>
            <a:off x="9344884" y="6954121"/>
            <a:ext cx="611276"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ED451F92-8FCE-4368-BAF9-B538577CD624}" type="slidenum">
              <a:rPr/>
              <a:t>4</a:t>
            </a:fld>
            <a:endParaRPr lang="en-US" sz="1320" b="0" i="0" u="none" strike="noStrike" kern="1200" cap="none" spc="0" baseline="0">
              <a:solidFill>
                <a:srgbClr val="888888"/>
              </a:solidFill>
              <a:uFillTx/>
              <a:latin typeface="Calibri"/>
              <a:cs typeface="Calibri"/>
            </a:endParaRPr>
          </a:p>
        </p:txBody>
      </p:sp>
      <p:pic>
        <p:nvPicPr>
          <p:cNvPr id="4" name="Picture 5"/>
          <p:cNvPicPr>
            <a:picLocks noChangeAspect="1"/>
          </p:cNvPicPr>
          <p:nvPr/>
        </p:nvPicPr>
        <p:blipFill>
          <a:blip r:embed="rId3"/>
          <a:srcRect t="14454"/>
          <a:stretch>
            <a:fillRect/>
          </a:stretch>
        </p:blipFill>
        <p:spPr>
          <a:xfrm>
            <a:off x="165716" y="930731"/>
            <a:ext cx="10425952" cy="4816922"/>
          </a:xfrm>
          <a:prstGeom prst="rect">
            <a:avLst/>
          </a:prstGeom>
          <a:noFill/>
          <a:ln cap="flat">
            <a:noFill/>
          </a:ln>
        </p:spPr>
      </p:pic>
      <p:pic>
        <p:nvPicPr>
          <p:cNvPr id="5" name="Picture 2" descr="https://cdn2.euraxess.org/sites/default/files/migration/euraxess_service_centre/ampeu_logo_hor_eng.jpg"/>
          <p:cNvPicPr>
            <a:picLocks noChangeAspect="1"/>
          </p:cNvPicPr>
          <p:nvPr/>
        </p:nvPicPr>
        <p:blipFill>
          <a:blip r:embed="rId4"/>
          <a:srcRect/>
          <a:stretch>
            <a:fillRect/>
          </a:stretch>
        </p:blipFill>
        <p:spPr>
          <a:xfrm>
            <a:off x="7010741" y="6588873"/>
            <a:ext cx="2639781" cy="887306"/>
          </a:xfrm>
          <a:prstGeom prst="rect">
            <a:avLst/>
          </a:prstGeom>
          <a:noFill/>
          <a:ln cap="flat">
            <a:noFill/>
          </a:ln>
        </p:spPr>
      </p:pic>
      <p:sp>
        <p:nvSpPr>
          <p:cNvPr id="6" name="Slide Number Placeholder 6"/>
          <p:cNvSpPr txBox="1"/>
          <p:nvPr/>
        </p:nvSpPr>
        <p:spPr>
          <a:xfrm>
            <a:off x="9344884" y="6954121"/>
            <a:ext cx="611276"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E4006427-6A88-4128-AF19-DB384E5749E9}" type="slidenum">
              <a:rPr/>
              <a:t>4</a:t>
            </a:fld>
            <a:endParaRPr lang="en-US" sz="1320" b="0" i="0" u="none" strike="noStrike" kern="1200" cap="none" spc="0" baseline="0">
              <a:solidFill>
                <a:srgbClr val="888888"/>
              </a:solidFill>
              <a:uFillTx/>
              <a:latin typeface="Calibri"/>
              <a:ea typeface="Calibri"/>
              <a:cs typeface="Calibri"/>
            </a:endParaRPr>
          </a:p>
        </p:txBody>
      </p:sp>
      <p:sp>
        <p:nvSpPr>
          <p:cNvPr id="7" name="Rectangle 7"/>
          <p:cNvSpPr/>
          <p:nvPr/>
        </p:nvSpPr>
        <p:spPr>
          <a:xfrm>
            <a:off x="779718" y="359414"/>
            <a:ext cx="9197940" cy="388693"/>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7000"/>
              </a:lnSpc>
              <a:spcBef>
                <a:spcPts val="0"/>
              </a:spcBef>
              <a:spcAft>
                <a:spcPts val="0"/>
              </a:spcAft>
              <a:buNone/>
              <a:tabLst/>
              <a:defRPr sz="1800" b="0" i="0" u="none" strike="noStrike" kern="0" cap="none" spc="0" baseline="0">
                <a:solidFill>
                  <a:srgbClr val="000000"/>
                </a:solidFill>
                <a:uFillTx/>
              </a:defRPr>
            </a:pPr>
            <a:r>
              <a:rPr lang="hr-HR" sz="1800" b="1" i="0" u="none" strike="noStrike" kern="1200" cap="none" spc="0" baseline="0">
                <a:solidFill>
                  <a:srgbClr val="922681"/>
                </a:solidFill>
                <a:uFillTx/>
                <a:latin typeface="MyriadPro-Bold"/>
                <a:ea typeface="Calibri" pitchFamily="34"/>
                <a:cs typeface="MyriadPro-Bold"/>
              </a:rPr>
              <a:t>HORIZON EUROPE – THE VISION</a:t>
            </a:r>
            <a:endParaRPr lang="en-GB" sz="1400" b="0" i="0" u="none" strike="noStrike" kern="1200" cap="none" spc="0" baseline="0">
              <a:solidFill>
                <a:srgbClr val="000000"/>
              </a:solidFill>
              <a:uFillTx/>
              <a:latin typeface="Calibri" pitchFamily="34"/>
              <a:ea typeface="Calibri" pitchFamily="34"/>
              <a:cs typeface="Times New Roman" pitchFamily="18"/>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name="Slide16">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59594" y="0"/>
            <a:ext cx="9572625" cy="5438778"/>
          </a:xfrm>
          <a:prstGeom prst="rect">
            <a:avLst/>
          </a:prstGeom>
          <a:noFill/>
          <a:ln cap="flat">
            <a:noFill/>
          </a:ln>
        </p:spPr>
      </p:pic>
      <p:pic>
        <p:nvPicPr>
          <p:cNvPr id="3" name="Picture 2" descr="https://cdn2.euraxess.org/sites/default/files/migration/euraxess_service_centre/ampeu_logo_hor_eng.jpg"/>
          <p:cNvPicPr>
            <a:picLocks noChangeAspect="1"/>
          </p:cNvPicPr>
          <p:nvPr/>
        </p:nvPicPr>
        <p:blipFill>
          <a:blip r:embed="rId3"/>
          <a:srcRect/>
          <a:stretch>
            <a:fillRect/>
          </a:stretch>
        </p:blipFill>
        <p:spPr>
          <a:xfrm>
            <a:off x="6879625" y="6510463"/>
            <a:ext cx="2639781" cy="887306"/>
          </a:xfrm>
          <a:prstGeom prst="rect">
            <a:avLst/>
          </a:prstGeom>
          <a:noFill/>
          <a:ln cap="flat">
            <a:noFill/>
          </a:ln>
        </p:spPr>
      </p:pic>
      <p:sp>
        <p:nvSpPr>
          <p:cNvPr id="4" name="Rectangle 3"/>
          <p:cNvSpPr/>
          <p:nvPr/>
        </p:nvSpPr>
        <p:spPr>
          <a:xfrm>
            <a:off x="857478" y="5440140"/>
            <a:ext cx="9834335" cy="646334"/>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000000"/>
                </a:solidFill>
                <a:uFillTx/>
                <a:latin typeface="Calibri"/>
                <a:hlinkClick r:id="rId4"/>
              </a:rPr>
              <a:t>https://op.europa.eu/en/publication-detail/-/publication/3c6ffd74-8ac3-11eb-b85c-01aa75ed71a1/language-en/format-PDF/source-search</a:t>
            </a:r>
            <a:r>
              <a:rPr lang="hr-HR" sz="1800" b="0" i="0" u="none" strike="noStrike" kern="1200" cap="none" spc="0" baseline="0">
                <a:solidFill>
                  <a:srgbClr val="000000"/>
                </a:solidFill>
                <a:uFillTx/>
                <a:latin typeface="Calibri"/>
              </a:rPr>
              <a:t> </a:t>
            </a:r>
            <a:endParaRPr lang="en-GB" sz="1800" b="0" i="0" u="none" strike="noStrike" kern="1200" cap="none" spc="0" baseline="0">
              <a:solidFill>
                <a:srgbClr val="000000"/>
              </a:solidFill>
              <a:uFillTx/>
              <a:latin typeface="Calibri"/>
            </a:endParaRPr>
          </a:p>
        </p:txBody>
      </p:sp>
      <p:sp>
        <p:nvSpPr>
          <p:cNvPr id="5" name="Slide Number Placeholder 4"/>
          <p:cNvSpPr txBox="1"/>
          <p:nvPr/>
        </p:nvSpPr>
        <p:spPr>
          <a:xfrm>
            <a:off x="9344884" y="6954121"/>
            <a:ext cx="611276"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4970F880-29A4-4FE9-93C3-500D92CFBDAE}" type="slidenum">
              <a:rPr/>
              <a:t>5</a:t>
            </a:fld>
            <a:endParaRPr lang="en-US" sz="1320" b="0" i="0" u="none" strike="noStrike" kern="1200" cap="none" spc="0" baseline="0">
              <a:solidFill>
                <a:srgbClr val="888888"/>
              </a:solidFill>
              <a:uFillTx/>
              <a:latin typeface="Calibri"/>
              <a:ea typeface="Calibri"/>
              <a:cs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name="page4">
    <p:spTree>
      <p:nvGrpSpPr>
        <p:cNvPr id="1" name=""/>
        <p:cNvGrpSpPr/>
        <p:nvPr/>
      </p:nvGrpSpPr>
      <p:grpSpPr>
        <a:xfrm>
          <a:off x="0" y="0"/>
          <a:ext cx="0" cy="0"/>
          <a:chOff x="0" y="0"/>
          <a:chExt cx="0" cy="0"/>
        </a:xfrm>
      </p:grpSpPr>
      <p:sp>
        <p:nvSpPr>
          <p:cNvPr id="2" name="Google Shape;89;p4"/>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1D4873C6-CBC0-4DCD-840E-380A5F29A8E9}" type="slidenum">
              <a:rPr/>
              <a:t>6</a:t>
            </a:fld>
            <a:endParaRPr lang="en-US" sz="1330" b="0" i="0" u="none" strike="noStrike" kern="1200" cap="none" spc="0" baseline="0">
              <a:solidFill>
                <a:srgbClr val="888888"/>
              </a:solidFill>
              <a:uFillTx/>
              <a:latin typeface="Calibri"/>
              <a:cs typeface="Calibri"/>
            </a:endParaRPr>
          </a:p>
        </p:txBody>
      </p:sp>
      <p:sp>
        <p:nvSpPr>
          <p:cNvPr id="3" name="Google Shape;91;p4"/>
          <p:cNvSpPr txBox="1">
            <a:spLocks noGrp="1"/>
          </p:cNvSpPr>
          <p:nvPr>
            <p:ph type="title" idx="4294967295"/>
          </p:nvPr>
        </p:nvSpPr>
        <p:spPr/>
        <p:txBody>
          <a:bodyPr lIns="105476" tIns="52559" rIns="105476" bIns="52559" anchor="t">
            <a:spAutoFit/>
          </a:bodyPr>
          <a:lstStyle/>
          <a:p>
            <a:endParaRPr lang="en-GB"/>
          </a:p>
        </p:txBody>
      </p:sp>
      <p:sp>
        <p:nvSpPr>
          <p:cNvPr id="4" name="Google Shape;92;p4"/>
          <p:cNvSpPr txBox="1">
            <a:spLocks noGrp="1"/>
          </p:cNvSpPr>
          <p:nvPr>
            <p:ph type="body" idx="4294967295"/>
          </p:nvPr>
        </p:nvSpPr>
        <p:spPr>
          <a:xfrm>
            <a:off x="597240" y="1768678"/>
            <a:ext cx="4388397" cy="3739319"/>
          </a:xfrm>
        </p:spPr>
        <p:txBody>
          <a:bodyPr lIns="105476" tIns="52559" rIns="105476" bIns="52559">
            <a:noAutofit/>
          </a:bodyPr>
          <a:lstStyle/>
          <a:p>
            <a:endParaRPr lang="en-GB"/>
          </a:p>
        </p:txBody>
      </p:sp>
      <p:sp>
        <p:nvSpPr>
          <p:cNvPr id="5" name="Google Shape;93;p4"/>
          <p:cNvSpPr txBox="1">
            <a:spLocks noGrp="1"/>
          </p:cNvSpPr>
          <p:nvPr>
            <p:ph type="body" idx="4294967295"/>
          </p:nvPr>
        </p:nvSpPr>
        <p:spPr>
          <a:xfrm>
            <a:off x="5557320" y="1768678"/>
            <a:ext cx="4388397" cy="3739319"/>
          </a:xfrm>
        </p:spPr>
        <p:txBody>
          <a:bodyPr lIns="105476" tIns="52559" rIns="105476" bIns="52559">
            <a:noAutofit/>
          </a:bodyPr>
          <a:lstStyle/>
          <a:p>
            <a:endParaRPr lang="en-GB"/>
          </a:p>
        </p:txBody>
      </p:sp>
      <p:pic>
        <p:nvPicPr>
          <p:cNvPr id="6" name="Picture 6"/>
          <p:cNvPicPr>
            <a:picLocks noChangeAspect="1"/>
          </p:cNvPicPr>
          <p:nvPr/>
        </p:nvPicPr>
        <p:blipFill>
          <a:blip r:embed="rId3"/>
          <a:srcRect t="6207"/>
          <a:stretch>
            <a:fillRect/>
          </a:stretch>
        </p:blipFill>
        <p:spPr>
          <a:xfrm>
            <a:off x="553678" y="0"/>
            <a:ext cx="9905996" cy="5181603"/>
          </a:xfrm>
          <a:prstGeom prst="rect">
            <a:avLst/>
          </a:prstGeom>
          <a:noFill/>
          <a:ln cap="flat">
            <a:noFill/>
          </a:ln>
        </p:spPr>
      </p:pic>
      <p:pic>
        <p:nvPicPr>
          <p:cNvPr id="7" name="Picture 7"/>
          <p:cNvPicPr>
            <a:picLocks noChangeAspect="1"/>
          </p:cNvPicPr>
          <p:nvPr/>
        </p:nvPicPr>
        <p:blipFill>
          <a:blip r:embed="rId4"/>
          <a:stretch>
            <a:fillRect/>
          </a:stretch>
        </p:blipFill>
        <p:spPr>
          <a:xfrm>
            <a:off x="5540989" y="4718953"/>
            <a:ext cx="5154783" cy="2840720"/>
          </a:xfrm>
          <a:prstGeom prst="rect">
            <a:avLst/>
          </a:prstGeom>
          <a:noFill/>
          <a:ln cap="flat">
            <a:noFill/>
          </a:ln>
        </p:spPr>
      </p:pic>
      <p:pic>
        <p:nvPicPr>
          <p:cNvPr id="8" name="Picture 2" descr="https://cdn2.euraxess.org/sites/default/files/migration/euraxess_service_centre/ampeu_logo_hor_eng.jpg"/>
          <p:cNvPicPr>
            <a:picLocks noChangeAspect="1"/>
          </p:cNvPicPr>
          <p:nvPr/>
        </p:nvPicPr>
        <p:blipFill>
          <a:blip r:embed="rId5"/>
          <a:srcRect/>
          <a:stretch>
            <a:fillRect/>
          </a:stretch>
        </p:blipFill>
        <p:spPr>
          <a:xfrm>
            <a:off x="3126900" y="6416061"/>
            <a:ext cx="2639781" cy="887306"/>
          </a:xfrm>
          <a:prstGeom prst="rect">
            <a:avLst/>
          </a:prstGeom>
          <a:noFill/>
          <a:ln cap="flat">
            <a:noFill/>
          </a:ln>
        </p:spPr>
      </p:pic>
      <p:sp>
        <p:nvSpPr>
          <p:cNvPr id="9" name="Slide Number Placeholder 8"/>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628B66D9-0B2B-4888-BA03-D3F0DEA694D9}" type="slidenum">
              <a:rPr/>
              <a:t>6</a:t>
            </a:fld>
            <a:endParaRPr lang="en-US" sz="1330" b="0" i="0" u="none" strike="noStrike" kern="1200" cap="none" spc="0" baseline="0">
              <a:solidFill>
                <a:srgbClr val="888888"/>
              </a:solidFill>
              <a:uFillTx/>
              <a:latin typeface="Calibri"/>
              <a:ea typeface="Calibri"/>
              <a:cs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name="Slide17">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69097" y="190954"/>
            <a:ext cx="9725028" cy="5381628"/>
          </a:xfrm>
          <a:prstGeom prst="rect">
            <a:avLst/>
          </a:prstGeom>
          <a:noFill/>
          <a:ln cap="flat">
            <a:noFill/>
          </a:ln>
        </p:spPr>
      </p:pic>
      <p:pic>
        <p:nvPicPr>
          <p:cNvPr id="3" name="Picture 2" descr="https://cdn2.euraxess.org/sites/default/files/migration/euraxess_service_centre/ampeu_logo_hor_eng.jpg"/>
          <p:cNvPicPr>
            <a:picLocks noChangeAspect="1"/>
          </p:cNvPicPr>
          <p:nvPr/>
        </p:nvPicPr>
        <p:blipFill>
          <a:blip r:embed="rId3"/>
          <a:srcRect/>
          <a:stretch>
            <a:fillRect/>
          </a:stretch>
        </p:blipFill>
        <p:spPr>
          <a:xfrm>
            <a:off x="6990935" y="6521491"/>
            <a:ext cx="2639781" cy="887306"/>
          </a:xfrm>
          <a:prstGeom prst="rect">
            <a:avLst/>
          </a:prstGeom>
          <a:noFill/>
          <a:ln cap="flat">
            <a:noFill/>
          </a:ln>
        </p:spPr>
      </p:pic>
      <p:sp>
        <p:nvSpPr>
          <p:cNvPr id="4" name="Slide Number Placeholder 3"/>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59DA74BF-9C08-46A2-9899-F040A1760FD7}" type="slidenum">
              <a:rPr/>
              <a:t>7</a:t>
            </a:fld>
            <a:endParaRPr lang="en-US" sz="1330" b="0" i="0" u="none" strike="noStrike" kern="1200" cap="none" spc="0" baseline="0">
              <a:solidFill>
                <a:srgbClr val="888888"/>
              </a:solidFill>
              <a:uFillTx/>
              <a:latin typeface="Calibri"/>
              <a:ea typeface="Calibri"/>
              <a:cs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name="Slide18">
    <p:spTree>
      <p:nvGrpSpPr>
        <p:cNvPr id="1" name=""/>
        <p:cNvGrpSpPr/>
        <p:nvPr/>
      </p:nvGrpSpPr>
      <p:grpSpPr>
        <a:xfrm>
          <a:off x="0" y="0"/>
          <a:ext cx="0" cy="0"/>
          <a:chOff x="0" y="0"/>
          <a:chExt cx="0" cy="0"/>
        </a:xfrm>
      </p:grpSpPr>
      <p:pic>
        <p:nvPicPr>
          <p:cNvPr id="2" name="Picture 1"/>
          <p:cNvPicPr>
            <a:picLocks noChangeAspect="1"/>
          </p:cNvPicPr>
          <p:nvPr/>
        </p:nvPicPr>
        <p:blipFill>
          <a:blip r:embed="rId2"/>
          <a:srcRect b="13896"/>
          <a:stretch>
            <a:fillRect/>
          </a:stretch>
        </p:blipFill>
        <p:spPr>
          <a:xfrm>
            <a:off x="0" y="153418"/>
            <a:ext cx="7854375" cy="3716341"/>
          </a:xfrm>
          <a:prstGeom prst="rect">
            <a:avLst/>
          </a:prstGeom>
          <a:noFill/>
          <a:ln cap="flat">
            <a:noFill/>
          </a:ln>
        </p:spPr>
      </p:pic>
      <p:pic>
        <p:nvPicPr>
          <p:cNvPr id="3" name="Picture 2" descr="https://cdn2.euraxess.org/sites/default/files/migration/euraxess_service_centre/ampeu_logo_hor_eng.jpg"/>
          <p:cNvPicPr>
            <a:picLocks noChangeAspect="1"/>
          </p:cNvPicPr>
          <p:nvPr/>
        </p:nvPicPr>
        <p:blipFill>
          <a:blip r:embed="rId3"/>
          <a:srcRect/>
          <a:stretch>
            <a:fillRect/>
          </a:stretch>
        </p:blipFill>
        <p:spPr>
          <a:xfrm>
            <a:off x="6990935" y="6521491"/>
            <a:ext cx="2639781" cy="887306"/>
          </a:xfrm>
          <a:prstGeom prst="rect">
            <a:avLst/>
          </a:prstGeom>
          <a:noFill/>
          <a:ln cap="flat">
            <a:noFill/>
          </a:ln>
        </p:spPr>
      </p:pic>
      <p:sp>
        <p:nvSpPr>
          <p:cNvPr id="4" name="Slide Number Placeholder 3"/>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713B899C-0AB5-419E-A6CA-BF9BB851CF4D}" type="slidenum">
              <a:rPr/>
              <a:t>8</a:t>
            </a:fld>
            <a:endParaRPr lang="en-US" sz="1330" b="0" i="0" u="none" strike="noStrike" kern="1200" cap="none" spc="0" baseline="0">
              <a:solidFill>
                <a:srgbClr val="888888"/>
              </a:solidFill>
              <a:uFillTx/>
              <a:latin typeface="Calibri"/>
              <a:ea typeface="Calibri"/>
              <a:cs typeface="Calibri"/>
            </a:endParaRPr>
          </a:p>
        </p:txBody>
      </p:sp>
      <p:sp>
        <p:nvSpPr>
          <p:cNvPr id="5" name="Rectangle 4"/>
          <p:cNvSpPr/>
          <p:nvPr/>
        </p:nvSpPr>
        <p:spPr>
          <a:xfrm>
            <a:off x="452664" y="4233452"/>
            <a:ext cx="10239149" cy="369335"/>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000000"/>
                </a:solidFill>
                <a:uFillTx/>
                <a:latin typeface="Calibri"/>
                <a:hlinkClick r:id="rId4"/>
              </a:rPr>
              <a:t>https://ec.europa.eu/transparency/regexpert/index.cfm?do=groupDetail.groupMeeting&amp;meetingId=23274</a:t>
            </a:r>
            <a:r>
              <a:rPr lang="hr-HR" sz="1800" b="0" i="0" u="none" strike="noStrike" kern="1200" cap="none" spc="0" baseline="0">
                <a:solidFill>
                  <a:srgbClr val="000000"/>
                </a:solidFill>
                <a:uFillTx/>
                <a:latin typeface="Calibri"/>
              </a:rPr>
              <a:t> </a:t>
            </a:r>
            <a:endParaRPr lang="en-GB" sz="1800" b="0" i="0" u="none" strike="noStrike" kern="1200" cap="none" spc="0" baseline="0">
              <a:solidFill>
                <a:srgbClr val="000000"/>
              </a:solidFill>
              <a:uFillTx/>
              <a:latin typeface="Calibri"/>
            </a:endParaRPr>
          </a:p>
        </p:txBody>
      </p:sp>
      <p:pic>
        <p:nvPicPr>
          <p:cNvPr id="6" name="Picture 5"/>
          <p:cNvPicPr>
            <a:picLocks noChangeAspect="1"/>
          </p:cNvPicPr>
          <p:nvPr/>
        </p:nvPicPr>
        <p:blipFill>
          <a:blip r:embed="rId5"/>
          <a:srcRect t="15609"/>
          <a:stretch>
            <a:fillRect/>
          </a:stretch>
        </p:blipFill>
        <p:spPr>
          <a:xfrm>
            <a:off x="5365699" y="4602787"/>
            <a:ext cx="5018931" cy="2956886"/>
          </a:xfrm>
          <a:prstGeom prst="rect">
            <a:avLst/>
          </a:prstGeom>
          <a:noFill/>
          <a:ln cap="flat">
            <a:noFill/>
          </a:ln>
        </p:spPr>
      </p:pic>
      <p:sp>
        <p:nvSpPr>
          <p:cNvPr id="7" name="Rectangle 7"/>
          <p:cNvSpPr/>
          <p:nvPr/>
        </p:nvSpPr>
        <p:spPr>
          <a:xfrm>
            <a:off x="452664" y="3869759"/>
            <a:ext cx="10218621" cy="369335"/>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0" i="0" u="none" strike="noStrike" kern="1200" cap="none" spc="0" baseline="0">
                <a:solidFill>
                  <a:srgbClr val="000000"/>
                </a:solidFill>
                <a:uFillTx/>
                <a:latin typeface="Calibri"/>
              </a:rPr>
              <a:t>European Commission &gt; Register of Commission expert groups and other similar entities &gt; Meeting details</a:t>
            </a:r>
          </a:p>
        </p:txBody>
      </p:sp>
      <p:sp>
        <p:nvSpPr>
          <p:cNvPr id="8" name="Rectangle 9"/>
          <p:cNvSpPr/>
          <p:nvPr/>
        </p:nvSpPr>
        <p:spPr>
          <a:xfrm>
            <a:off x="452664" y="4781827"/>
            <a:ext cx="4339650" cy="369335"/>
          </a:xfrm>
          <a:prstGeom prst="rect">
            <a:avLst/>
          </a:prstGeom>
          <a:noFill/>
          <a:ln cap="flat">
            <a:noFill/>
            <a:prstDash val="solid"/>
          </a:ln>
        </p:spPr>
        <p:txBody>
          <a:bodyPr vert="horz" wrap="none" lIns="91440" tIns="45720" rIns="91440" bIns="45720" anchor="t" anchorCtr="0" compatLnSpc="1">
            <a:spAutoFit/>
          </a:bodyPr>
          <a:lstStyle/>
          <a:p>
            <a:pPr marL="0" marR="0" lvl="0" indent="0" algn="l" defTabSz="914400" rtl="0" fontAlgn="auto" hangingPunct="1">
              <a:lnSpc>
                <a:spcPct val="100000"/>
              </a:lnSpc>
              <a:spcBef>
                <a:spcPts val="0"/>
              </a:spcBef>
              <a:spcAft>
                <a:spcPts val="0"/>
              </a:spcAft>
              <a:buNone/>
              <a:tabLst/>
              <a:defRPr sz="1800" b="0" i="0" u="none" strike="noStrike" kern="0" cap="none" spc="0" baseline="0">
                <a:solidFill>
                  <a:srgbClr val="000000"/>
                </a:solidFill>
                <a:uFillTx/>
              </a:defRPr>
            </a:pPr>
            <a:r>
              <a:rPr lang="en-GB" sz="1800" b="1" i="0" u="none" strike="noStrike" kern="1200" cap="none" spc="0" baseline="0">
                <a:solidFill>
                  <a:srgbClr val="000000"/>
                </a:solidFill>
                <a:uFillTx/>
                <a:latin typeface="eui-light"/>
                <a:hlinkClick r:id="rId6"/>
              </a:rPr>
              <a:t>Funding &amp; tender opportunities</a:t>
            </a:r>
            <a:r>
              <a:rPr lang="hr-HR" sz="1800" b="1" i="0" u="none" strike="noStrike" kern="1200" cap="none" spc="0" baseline="0">
                <a:solidFill>
                  <a:srgbClr val="000000"/>
                </a:solidFill>
                <a:uFillTx/>
                <a:latin typeface="eui-light"/>
                <a:hlinkClick r:id="rId6"/>
              </a:rPr>
              <a:t> portal</a:t>
            </a:r>
            <a:endParaRPr lang="en-GB" sz="1800" b="1" i="0" u="none" strike="noStrike" kern="1200" cap="none" spc="0" baseline="0">
              <a:solidFill>
                <a:srgbClr val="000000"/>
              </a:solidFill>
              <a:uFillTx/>
              <a:latin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name="Slide12">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1035" y="1097289"/>
            <a:ext cx="9458325" cy="5181603"/>
          </a:xfrm>
          <a:prstGeom prst="rect">
            <a:avLst/>
          </a:prstGeom>
          <a:noFill/>
          <a:ln cap="flat">
            <a:noFill/>
          </a:ln>
        </p:spPr>
      </p:pic>
      <p:pic>
        <p:nvPicPr>
          <p:cNvPr id="3" name="Picture 2" descr="https://cdn2.euraxess.org/sites/default/files/migration/euraxess_service_centre/ampeu_logo_hor_eng.jpg"/>
          <p:cNvPicPr>
            <a:picLocks noChangeAspect="1"/>
          </p:cNvPicPr>
          <p:nvPr/>
        </p:nvPicPr>
        <p:blipFill>
          <a:blip r:embed="rId3"/>
          <a:srcRect/>
          <a:stretch>
            <a:fillRect/>
          </a:stretch>
        </p:blipFill>
        <p:spPr>
          <a:xfrm>
            <a:off x="6990935" y="6521491"/>
            <a:ext cx="2639781" cy="887306"/>
          </a:xfrm>
          <a:prstGeom prst="rect">
            <a:avLst/>
          </a:prstGeom>
          <a:noFill/>
          <a:ln cap="flat">
            <a:noFill/>
          </a:ln>
        </p:spPr>
      </p:pic>
      <p:sp>
        <p:nvSpPr>
          <p:cNvPr id="4" name="Slide Number Placeholder 3"/>
          <p:cNvSpPr txBox="1"/>
          <p:nvPr/>
        </p:nvSpPr>
        <p:spPr>
          <a:xfrm>
            <a:off x="9304916" y="7006681"/>
            <a:ext cx="651601" cy="402116"/>
          </a:xfrm>
          <a:prstGeom prst="rect">
            <a:avLst/>
          </a:prstGeom>
          <a:noFill/>
          <a:ln cap="flat">
            <a:noFill/>
          </a:ln>
        </p:spPr>
        <p:txBody>
          <a:bodyPr vert="horz" wrap="square" lIns="91440" tIns="45720" rIns="91440" bIns="45720" anchor="ctr" anchorCtr="0" compatLnSpc="1">
            <a:noAutofit/>
          </a:bodyPr>
          <a:lstStyle/>
          <a:p>
            <a:pPr marL="0" marR="0" lvl="0" indent="0" algn="r" defTabSz="914400" rtl="0" fontAlgn="auto" hangingPunct="0">
              <a:lnSpc>
                <a:spcPct val="100000"/>
              </a:lnSpc>
              <a:spcBef>
                <a:spcPts val="0"/>
              </a:spcBef>
              <a:spcAft>
                <a:spcPts val="0"/>
              </a:spcAft>
              <a:buNone/>
              <a:tabLst>
                <a:tab pos="0" algn="l"/>
              </a:tabLst>
              <a:defRPr sz="1800" b="0" i="0" u="none" strike="noStrike" kern="0" cap="none" spc="0" baseline="0">
                <a:solidFill>
                  <a:srgbClr val="000000"/>
                </a:solidFill>
                <a:uFillTx/>
              </a:defRPr>
            </a:pPr>
            <a:fld id="{1F576B50-5D45-4CBF-B04C-9E7E484F5C3B}" type="slidenum">
              <a:rPr/>
              <a:t>9</a:t>
            </a:fld>
            <a:endParaRPr lang="en-US" sz="1330" b="0" i="0" u="none" strike="noStrike" kern="1200" cap="none" spc="0" baseline="0">
              <a:solidFill>
                <a:srgbClr val="888888"/>
              </a:solidFill>
              <a:uFillTx/>
              <a:latin typeface="Calibri"/>
              <a:ea typeface="Calibri"/>
              <a:cs typeface="Calibri"/>
            </a:endParaRPr>
          </a:p>
        </p:txBody>
      </p:sp>
      <p:sp>
        <p:nvSpPr>
          <p:cNvPr id="5" name="Rectangle 4"/>
          <p:cNvSpPr/>
          <p:nvPr/>
        </p:nvSpPr>
        <p:spPr>
          <a:xfrm>
            <a:off x="876790" y="412229"/>
            <a:ext cx="9197940" cy="388693"/>
          </a:xfrm>
          <a:prstGeom prst="rect">
            <a:avLst/>
          </a:prstGeom>
          <a:noFill/>
          <a:ln cap="flat">
            <a:noFill/>
            <a:prstDash val="solid"/>
          </a:ln>
        </p:spPr>
        <p:txBody>
          <a:bodyPr vert="horz" wrap="square" lIns="91440" tIns="45720" rIns="91440" bIns="45720" anchor="t" anchorCtr="0" compatLnSpc="1">
            <a:spAutoFit/>
          </a:bodyPr>
          <a:lstStyle/>
          <a:p>
            <a:pPr marL="0" marR="0" lvl="0" indent="0" algn="l" defTabSz="914400" rtl="0" fontAlgn="auto" hangingPunct="1">
              <a:lnSpc>
                <a:spcPct val="107000"/>
              </a:lnSpc>
              <a:spcBef>
                <a:spcPts val="0"/>
              </a:spcBef>
              <a:spcAft>
                <a:spcPts val="0"/>
              </a:spcAft>
              <a:buNone/>
              <a:tabLst/>
              <a:defRPr sz="1800" b="0" i="0" u="none" strike="noStrike" kern="0" cap="none" spc="0" baseline="0">
                <a:solidFill>
                  <a:srgbClr val="000000"/>
                </a:solidFill>
                <a:uFillTx/>
              </a:defRPr>
            </a:pPr>
            <a:r>
              <a:rPr lang="hr-HR" sz="1800" b="1" i="0" u="none" strike="noStrike" kern="1200" cap="none" spc="0" baseline="0">
                <a:solidFill>
                  <a:srgbClr val="922681"/>
                </a:solidFill>
                <a:uFillTx/>
                <a:latin typeface="MyriadPro-Bold"/>
                <a:ea typeface="Calibri" pitchFamily="34"/>
                <a:cs typeface="MyriadPro-Bold"/>
              </a:rPr>
              <a:t>HORIZON EUROPE - </a:t>
            </a:r>
            <a:r>
              <a:rPr lang="en-GB" sz="1800" b="1" i="0" u="none" strike="noStrike" kern="1200" cap="none" spc="0" baseline="0">
                <a:solidFill>
                  <a:srgbClr val="922681"/>
                </a:solidFill>
                <a:uFillTx/>
                <a:latin typeface="MyriadPro-Bold"/>
                <a:ea typeface="Calibri" pitchFamily="34"/>
                <a:cs typeface="MyriadPro-Bold"/>
              </a:rPr>
              <a:t>A BUDGET &amp; STRUCTURE FIT FOR ITS AMBITIONS</a:t>
            </a:r>
            <a:endParaRPr lang="en-GB" sz="1400" b="0" i="0" u="none" strike="noStrike" kern="1200" cap="none" spc="0" baseline="0">
              <a:solidFill>
                <a:srgbClr val="000000"/>
              </a:solidFill>
              <a:uFillTx/>
              <a:latin typeface="Calibri" pitchFamily="34"/>
              <a:ea typeface="Calibri" pitchFamily="34"/>
              <a:cs typeface="Times New Roman" pitchFamily="18"/>
            </a:endParaRPr>
          </a:p>
        </p:txBody>
      </p:sp>
    </p:spTree>
  </p:cSld>
  <p:clrMapOvr>
    <a:masterClrMapping/>
  </p:clrMapOvr>
</p:sld>
</file>

<file path=ppt/theme/theme1.xml><?xml version="1.0" encoding="utf-8"?>
<a:theme xmlns:a="http://schemas.openxmlformats.org/drawingml/2006/main" name="TITL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Section Header">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itle and Content ">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itle and two column content">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Content with captio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Image with caption">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Contacts Italy Croatia Program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845</TotalTime>
  <Words>992</Words>
  <Application>Microsoft Office PowerPoint</Application>
  <PresentationFormat>Custom</PresentationFormat>
  <Paragraphs>110</Paragraphs>
  <Slides>23</Slides>
  <Notes>6</Notes>
  <HiddenSlides>0</HiddenSlides>
  <MMClips>0</MMClips>
  <ScaleCrop>false</ScaleCrop>
  <HeadingPairs>
    <vt:vector size="6" baseType="variant">
      <vt:variant>
        <vt:lpstr>Fonts Used</vt:lpstr>
      </vt:variant>
      <vt:variant>
        <vt:i4>8</vt:i4>
      </vt:variant>
      <vt:variant>
        <vt:lpstr>Theme</vt:lpstr>
      </vt:variant>
      <vt:variant>
        <vt:i4>7</vt:i4>
      </vt:variant>
      <vt:variant>
        <vt:lpstr>Slide Titles</vt:lpstr>
      </vt:variant>
      <vt:variant>
        <vt:i4>23</vt:i4>
      </vt:variant>
    </vt:vector>
  </HeadingPairs>
  <TitlesOfParts>
    <vt:vector size="38" baseType="lpstr">
      <vt:lpstr>Arial</vt:lpstr>
      <vt:lpstr>Arial Unicode MS</vt:lpstr>
      <vt:lpstr>Calibri</vt:lpstr>
      <vt:lpstr>Century Gothic</vt:lpstr>
      <vt:lpstr>eui-light</vt:lpstr>
      <vt:lpstr>Liberation Sans</vt:lpstr>
      <vt:lpstr>Liberation Serif</vt:lpstr>
      <vt:lpstr>MyriadPro-Bold</vt:lpstr>
      <vt:lpstr>TITLE</vt:lpstr>
      <vt:lpstr>Section Header</vt:lpstr>
      <vt:lpstr>Title and Content </vt:lpstr>
      <vt:lpstr>Title and two column content</vt:lpstr>
      <vt:lpstr>Content with caption</vt:lpstr>
      <vt:lpstr>Image with caption</vt:lpstr>
      <vt:lpstr>Contacts Italy Croatia Programme</vt:lpstr>
      <vt:lpstr>THE NEXT EU RESEARCH &amp; INNOVATION INVESTMENT PROGRAMME (2021 – 2027)  Horizon Europe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What is in it for YOU</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Laura Lanari</dc:creator>
  <cp:lastModifiedBy>Petra Ostojić</cp:lastModifiedBy>
  <cp:revision>12</cp:revision>
  <dcterms:created xsi:type="dcterms:W3CDTF">2020-09-02T11:34:26Z</dcterms:created>
  <dcterms:modified xsi:type="dcterms:W3CDTF">2021-04-23T12:22:48Z</dcterms:modified>
</cp:coreProperties>
</file>