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4" r:id="rId3"/>
    <p:sldId id="295" r:id="rId4"/>
    <p:sldId id="257" r:id="rId5"/>
    <p:sldId id="285" r:id="rId6"/>
    <p:sldId id="286" r:id="rId7"/>
    <p:sldId id="287" r:id="rId8"/>
    <p:sldId id="289" r:id="rId9"/>
    <p:sldId id="288" r:id="rId10"/>
    <p:sldId id="290" r:id="rId11"/>
    <p:sldId id="291" r:id="rId12"/>
    <p:sldId id="292" r:id="rId13"/>
    <p:sldId id="294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1339" y="7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F1B4B-D3FF-4038-99D7-802DFA0D834B}" type="datetimeFigureOut">
              <a:rPr lang="it-IT" smtClean="0"/>
              <a:t>30/06/2021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395C8-C597-421E-8C3F-41AC61E1F03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47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B034-BC63-4E65-8259-565ECB26B2BF}" type="datetime1">
              <a:rPr lang="it-IT" smtClean="0"/>
              <a:t>30/06/2021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3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B7E-7C65-4FCD-8FC9-3862740CC1C3}" type="datetime1">
              <a:rPr lang="it-IT" smtClean="0"/>
              <a:t>30/06/2021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FCE-5E0A-491C-9856-0D9C2E13DAEC}" type="datetime1">
              <a:rPr lang="it-IT" smtClean="0"/>
              <a:t>30/06/2021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23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415B-0D0E-4D34-8103-BAF54B10B05F}" type="datetime1">
              <a:rPr lang="it-IT" smtClean="0"/>
              <a:t>30/06/2021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2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EA73-307D-4850-B102-D76D1707AEBB}" type="datetime1">
              <a:rPr lang="it-IT" smtClean="0"/>
              <a:t>30/06/2021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48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6A27-BAE4-4995-A151-4A80078F2A1D}" type="datetime1">
              <a:rPr lang="it-IT" smtClean="0"/>
              <a:t>30/06/2021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2BEE2-6385-45CF-B2C6-B5E396048F74}" type="datetime1">
              <a:rPr lang="it-IT" smtClean="0"/>
              <a:t>30/06/2021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9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961-949C-4A5B-9552-13498D539308}" type="datetime1">
              <a:rPr lang="it-IT" smtClean="0"/>
              <a:t>30/06/2021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4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7A890-661D-4DF1-A909-2F50B07436C9}" type="datetime1">
              <a:rPr lang="it-IT" smtClean="0"/>
              <a:t>30/06/2021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81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CB87-B4AA-40F3-9493-51FD0C0D94C3}" type="datetime1">
              <a:rPr lang="it-IT" smtClean="0"/>
              <a:t>30/06/2021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03E5-5740-4398-909B-37BA3BE56490}" type="datetime1">
              <a:rPr lang="it-IT" smtClean="0"/>
              <a:t>30/06/2021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9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FC6F-66DA-4D77-B843-35341B336C66}" type="datetime1">
              <a:rPr lang="it-IT" smtClean="0"/>
              <a:t>30/06/2021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3AF4C-ECE0-483C-A26F-0882D69BA3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2">
            <a:extLst>
              <a:ext uri="{FF2B5EF4-FFF2-40B4-BE49-F238E27FC236}">
                <a16:creationId xmlns:a16="http://schemas.microsoft.com/office/drawing/2014/main" id="{3E62148C-2270-4504-9E27-B7B562A3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66" y="1697163"/>
            <a:ext cx="9975164" cy="152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366" tIns="52683" rIns="105366" bIns="52683" anchor="ctr">
            <a:spAutoFit/>
          </a:bodyPr>
          <a:lstStyle/>
          <a:p>
            <a:pPr algn="ctr"/>
            <a:r>
              <a:rPr lang="it-IT" sz="4600" dirty="0">
                <a:solidFill>
                  <a:srgbClr val="1ABAED"/>
                </a:solidFill>
              </a:rPr>
              <a:t>Nuove opportunità per il riciclo di rifiuti plastici non riciclabili</a:t>
            </a:r>
          </a:p>
        </p:txBody>
      </p:sp>
      <p:sp>
        <p:nvSpPr>
          <p:cNvPr id="5" name="Rettangolo 3">
            <a:extLst>
              <a:ext uri="{FF2B5EF4-FFF2-40B4-BE49-F238E27FC236}">
                <a16:creationId xmlns:a16="http://schemas.microsoft.com/office/drawing/2014/main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368678"/>
            <a:ext cx="8569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3000" b="1" dirty="0">
                <a:latin typeface="+mj-lt"/>
                <a:cs typeface="Arial" pitchFamily="34" charset="0"/>
              </a:rPr>
              <a:t>Ing. PhD Marco Caniato</a:t>
            </a:r>
          </a:p>
        </p:txBody>
      </p:sp>
      <p:sp>
        <p:nvSpPr>
          <p:cNvPr id="6" name="Rettangolo 3">
            <a:extLst>
              <a:ext uri="{FF2B5EF4-FFF2-40B4-BE49-F238E27FC236}">
                <a16:creationId xmlns:a16="http://schemas.microsoft.com/office/drawing/2014/main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977875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b="1" dirty="0">
                <a:latin typeface="+mj-lt"/>
                <a:cs typeface="Arial" pitchFamily="34" charset="0"/>
              </a:rPr>
              <a:t>Libera Università di Bolzano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21" y="640680"/>
            <a:ext cx="2390002" cy="48490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998" y="584934"/>
            <a:ext cx="3229316" cy="607061"/>
          </a:xfrm>
          <a:prstGeom prst="rect">
            <a:avLst/>
          </a:prstGeom>
        </p:spPr>
      </p:pic>
      <p:sp>
        <p:nvSpPr>
          <p:cNvPr id="9" name="Rettangolo 3">
            <a:extLst>
              <a:ext uri="{FF2B5EF4-FFF2-40B4-BE49-F238E27FC236}">
                <a16:creationId xmlns:a16="http://schemas.microsoft.com/office/drawing/2014/main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4715480"/>
            <a:ext cx="8569325" cy="4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2400" b="1" dirty="0">
                <a:latin typeface="+mj-lt"/>
                <a:cs typeface="Arial" pitchFamily="34" charset="0"/>
              </a:rPr>
              <a:t>mcaniato@unibz.it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90FEA76-0CB9-3D4A-AD58-401F7A9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787" y="6648876"/>
            <a:ext cx="272624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10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84" y="897419"/>
            <a:ext cx="6975816" cy="46016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igura a mano libera 1"/>
          <p:cNvSpPr/>
          <p:nvPr/>
        </p:nvSpPr>
        <p:spPr>
          <a:xfrm>
            <a:off x="2870200" y="2552643"/>
            <a:ext cx="4533900" cy="2108257"/>
          </a:xfrm>
          <a:custGeom>
            <a:avLst/>
            <a:gdLst>
              <a:gd name="connsiteX0" fmla="*/ 0 w 4533900"/>
              <a:gd name="connsiteY0" fmla="*/ 2108257 h 2108257"/>
              <a:gd name="connsiteX1" fmla="*/ 1282700 w 4533900"/>
              <a:gd name="connsiteY1" fmla="*/ 1511357 h 2108257"/>
              <a:gd name="connsiteX2" fmla="*/ 2209800 w 4533900"/>
              <a:gd name="connsiteY2" fmla="*/ 482657 h 2108257"/>
              <a:gd name="connsiteX3" fmla="*/ 3276600 w 4533900"/>
              <a:gd name="connsiteY3" fmla="*/ 57 h 2108257"/>
              <a:gd name="connsiteX4" fmla="*/ 4533900 w 4533900"/>
              <a:gd name="connsiteY4" fmla="*/ 457257 h 210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900" h="2108257">
                <a:moveTo>
                  <a:pt x="0" y="2108257"/>
                </a:moveTo>
                <a:cubicBezTo>
                  <a:pt x="457200" y="1945273"/>
                  <a:pt x="914400" y="1782290"/>
                  <a:pt x="1282700" y="1511357"/>
                </a:cubicBezTo>
                <a:cubicBezTo>
                  <a:pt x="1651000" y="1240424"/>
                  <a:pt x="1877483" y="734540"/>
                  <a:pt x="2209800" y="482657"/>
                </a:cubicBezTo>
                <a:cubicBezTo>
                  <a:pt x="2542117" y="230774"/>
                  <a:pt x="2889250" y="4290"/>
                  <a:pt x="3276600" y="57"/>
                </a:cubicBezTo>
                <a:cubicBezTo>
                  <a:pt x="3663950" y="-4176"/>
                  <a:pt x="4098925" y="226540"/>
                  <a:pt x="4533900" y="457257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7899400" y="1968500"/>
            <a:ext cx="163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7030A0"/>
                </a:solidFill>
              </a:rPr>
              <a:t>Lana di roccia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11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82" y="1727200"/>
            <a:ext cx="9334128" cy="30638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387600" y="4810594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0.038 – 0.04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9300" y="4791074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Lana di roccia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1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12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Utilizzi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10" y="1765300"/>
            <a:ext cx="3521869" cy="339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6" y="1582102"/>
            <a:ext cx="3638550" cy="35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4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13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1701178"/>
            <a:ext cx="9497437" cy="9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sp>
        <p:nvSpPr>
          <p:cNvPr id="9" name="Rettangolo 3">
            <a:extLst>
              <a:ext uri="{FF2B5EF4-FFF2-40B4-BE49-F238E27FC236}">
                <a16:creationId xmlns:a16="http://schemas.microsoft.com/office/drawing/2014/main" id="{8059E083-EDF3-4F97-83DB-2FA8D1EC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368678"/>
            <a:ext cx="85693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3000" b="1" dirty="0">
                <a:latin typeface="+mj-lt"/>
                <a:cs typeface="Arial" pitchFamily="34" charset="0"/>
              </a:rPr>
              <a:t>Ing. PhD Marco Caniato</a:t>
            </a:r>
          </a:p>
        </p:txBody>
      </p:sp>
      <p:sp>
        <p:nvSpPr>
          <p:cNvPr id="10" name="Rettangolo 3">
            <a:extLst>
              <a:ext uri="{FF2B5EF4-FFF2-40B4-BE49-F238E27FC236}">
                <a16:creationId xmlns:a16="http://schemas.microsoft.com/office/drawing/2014/main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3977875"/>
            <a:ext cx="8569325" cy="38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b="1" dirty="0">
                <a:latin typeface="+mj-lt"/>
                <a:cs typeface="Arial" pitchFamily="34" charset="0"/>
              </a:rPr>
              <a:t>Libera Università di Bolzano</a:t>
            </a:r>
          </a:p>
        </p:txBody>
      </p:sp>
      <p:sp>
        <p:nvSpPr>
          <p:cNvPr id="13" name="Rettangolo 3">
            <a:extLst>
              <a:ext uri="{FF2B5EF4-FFF2-40B4-BE49-F238E27FC236}">
                <a16:creationId xmlns:a16="http://schemas.microsoft.com/office/drawing/2014/main" id="{D5536291-417C-40CE-89BB-20D79B33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297" y="4715480"/>
            <a:ext cx="8569325" cy="4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366" tIns="52683" rIns="105366" bIns="52683" anchor="ctr">
            <a:spAutoFit/>
          </a:bodyPr>
          <a:lstStyle/>
          <a:p>
            <a:pPr algn="ctr">
              <a:defRPr/>
            </a:pPr>
            <a:r>
              <a:rPr lang="it-IT" sz="2400" b="1" dirty="0">
                <a:latin typeface="+mj-lt"/>
                <a:cs typeface="Arial" pitchFamily="34" charset="0"/>
              </a:rPr>
              <a:t>mcaniato@unibz.it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90FEA76-0CB9-3D4A-AD58-401F7A982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384" y="436168"/>
            <a:ext cx="2726243" cy="9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5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3" y="836180"/>
            <a:ext cx="2925903" cy="19506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13" y="3310590"/>
            <a:ext cx="2925903" cy="188794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326" y="836180"/>
            <a:ext cx="3134372" cy="207647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26" y="3331473"/>
            <a:ext cx="3111766" cy="186705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5641" y="1252161"/>
            <a:ext cx="5640492" cy="35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3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Soluzione?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9" y="1224596"/>
            <a:ext cx="3566687" cy="238220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326" y="2123977"/>
            <a:ext cx="3420269" cy="32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5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4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46" y="1143000"/>
            <a:ext cx="7350122" cy="44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8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5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" y="1433065"/>
            <a:ext cx="4725194" cy="26579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06" y="2138070"/>
            <a:ext cx="4876800" cy="32480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5641" y="1252161"/>
            <a:ext cx="5640492" cy="35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6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06" y="1433065"/>
            <a:ext cx="4725194" cy="2657922"/>
          </a:xfrm>
          <a:prstGeom prst="rect">
            <a:avLst/>
          </a:prstGeom>
        </p:spPr>
      </p:pic>
      <p:cxnSp>
        <p:nvCxnSpPr>
          <p:cNvPr id="9" name="Connettore 2 8"/>
          <p:cNvCxnSpPr>
            <a:endCxn id="11" idx="1"/>
          </p:cNvCxnSpPr>
          <p:nvPr/>
        </p:nvCxnSpPr>
        <p:spPr>
          <a:xfrm flipV="1">
            <a:off x="4508500" y="2357438"/>
            <a:ext cx="2168354" cy="1173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54" y="1600200"/>
            <a:ext cx="3019425" cy="1514475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7968908" y="3114675"/>
            <a:ext cx="596900" cy="878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433" y="4029078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7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333" y="1489078"/>
            <a:ext cx="2609850" cy="17526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618" y="1393828"/>
            <a:ext cx="2466975" cy="1847850"/>
          </a:xfrm>
          <a:prstGeom prst="rect">
            <a:avLst/>
          </a:prstGeom>
        </p:spPr>
      </p:pic>
      <p:cxnSp>
        <p:nvCxnSpPr>
          <p:cNvPr id="15" name="Connettore 2 14"/>
          <p:cNvCxnSpPr>
            <a:stCxn id="13" idx="2"/>
          </p:cNvCxnSpPr>
          <p:nvPr/>
        </p:nvCxnSpPr>
        <p:spPr>
          <a:xfrm>
            <a:off x="2387258" y="3241678"/>
            <a:ext cx="1938680" cy="72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7" idx="2"/>
          </p:cNvCxnSpPr>
          <p:nvPr/>
        </p:nvCxnSpPr>
        <p:spPr>
          <a:xfrm flipH="1">
            <a:off x="5559425" y="3241678"/>
            <a:ext cx="2148681" cy="72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78" y="4026760"/>
            <a:ext cx="3218856" cy="17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8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8" y="1385160"/>
            <a:ext cx="3218856" cy="17335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65" y="876293"/>
            <a:ext cx="2629535" cy="25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08" y="3470981"/>
            <a:ext cx="2512596" cy="24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665" y="3580051"/>
            <a:ext cx="2620828" cy="244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9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20AD08B-F5C6-44E6-AAB5-40ABB735ECA2}"/>
              </a:ext>
            </a:extLst>
          </p:cNvPr>
          <p:cNvSpPr/>
          <p:nvPr/>
        </p:nvSpPr>
        <p:spPr>
          <a:xfrm>
            <a:off x="3355478" y="6647873"/>
            <a:ext cx="6045697" cy="56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DAC330-C96F-4D76-A1CD-DC5EEBD6D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01225" y="6959075"/>
            <a:ext cx="350970" cy="402483"/>
          </a:xfrm>
        </p:spPr>
        <p:txBody>
          <a:bodyPr/>
          <a:lstStyle/>
          <a:p>
            <a:fld id="{9E43AF4C-ECE0-483C-A26F-0882D69BA3F5}" type="slidenum">
              <a:rPr lang="it-IT" smtClean="0"/>
              <a:t>9</a:t>
            </a:fld>
            <a:endParaRPr lang="it-IT" dirty="0"/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4347961C-93E2-477F-9016-FC5CF4C8A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88" y="277456"/>
            <a:ext cx="9497437" cy="5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366" tIns="52683" rIns="105366" bIns="52683" anchor="ctr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144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78" y="6689431"/>
            <a:ext cx="2390002" cy="4849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09" y="6628353"/>
            <a:ext cx="3229316" cy="607061"/>
          </a:xfrm>
          <a:prstGeom prst="rect">
            <a:avLst/>
          </a:prstGeom>
        </p:spPr>
      </p:pic>
      <p:pic>
        <p:nvPicPr>
          <p:cNvPr id="23" name="Picture 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16" y="1052938"/>
            <a:ext cx="2298362" cy="228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9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052938"/>
            <a:ext cx="2413000" cy="228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9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16" y="1062698"/>
            <a:ext cx="2638584" cy="227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1057116" y="3861117"/>
            <a:ext cx="5229384" cy="2072532"/>
            <a:chOff x="-7841" y="-601"/>
            <a:chExt cx="40871" cy="19114"/>
          </a:xfrm>
        </p:grpSpPr>
        <p:pic>
          <p:nvPicPr>
            <p:cNvPr id="27" name="Immagine 26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41" y="-601"/>
              <a:ext cx="17999" cy="19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Immagine 27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0" y="-601"/>
              <a:ext cx="18000" cy="19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Immagine 3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16" y="3861117"/>
            <a:ext cx="2638584" cy="20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41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</TotalTime>
  <Words>75</Words>
  <Application>Microsoft Office PowerPoint</Application>
  <PresentationFormat>Prilagođeno</PresentationFormat>
  <Paragraphs>34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Tema di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 Ciocca</dc:creator>
  <cp:lastModifiedBy>Ana</cp:lastModifiedBy>
  <cp:revision>30</cp:revision>
  <dcterms:created xsi:type="dcterms:W3CDTF">2018-02-22T16:39:05Z</dcterms:created>
  <dcterms:modified xsi:type="dcterms:W3CDTF">2021-06-30T12:10:04Z</dcterms:modified>
</cp:coreProperties>
</file>