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4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1" r:id="rId9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6"/>
    <p:restoredTop sz="96405"/>
  </p:normalViewPr>
  <p:slideViewPr>
    <p:cSldViewPr snapToObjects="1">
      <p:cViewPr varScale="1">
        <p:scale>
          <a:sx n="114" d="100"/>
          <a:sy n="114" d="100"/>
        </p:scale>
        <p:origin x="1752" y="176"/>
      </p:cViewPr>
      <p:guideLst>
        <p:guide orient="horz" pos="2381"/>
        <p:guide pos="33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E16723A7-A5B2-E44D-AB53-2544B46A3CB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CFFCC9F-B4E0-7543-A122-CC2D7E1D8B8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05F300-2C68-9943-A259-034508FDB5A0}" type="datetimeFigureOut">
              <a:rPr lang="it-IT" smtClean="0"/>
              <a:t>31/05/22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126BB1-1CCC-C743-8CCB-5FED2C59684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8A4D378-782D-C348-B929-E258AEEA25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8C5EC-5866-D54C-9E8A-397C5608A1C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9339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F6786F-27FB-6644-8988-E31B5747AB79}" type="datetimeFigureOut">
              <a:rPr lang="it-IT" smtClean="0"/>
              <a:t>31/05/22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29F22C-9CAA-1245-B8C8-09E55CFC6C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79537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of the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magine 28">
            <a:extLst>
              <a:ext uri="{FF2B5EF4-FFF2-40B4-BE49-F238E27FC236}">
                <a16:creationId xmlns:a16="http://schemas.microsoft.com/office/drawing/2014/main" id="{68A9070D-07DD-0C43-B248-4C0D86A4998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41349" b="-56"/>
          <a:stretch/>
        </p:blipFill>
        <p:spPr>
          <a:xfrm>
            <a:off x="0" y="3124200"/>
            <a:ext cx="10691813" cy="44354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01886" y="2222501"/>
            <a:ext cx="9088041" cy="1254346"/>
          </a:xfrm>
        </p:spPr>
        <p:txBody>
          <a:bodyPr vert="horz" lIns="91440" tIns="45720" rIns="91440" bIns="45720" rtlCol="0" anchor="b">
            <a:noAutofit/>
          </a:bodyPr>
          <a:lstStyle>
            <a:lvl1pPr algn="ctr">
              <a:defRPr lang="en-US" sz="36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algn="ctr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9696" y="3614132"/>
            <a:ext cx="7921824" cy="937392"/>
          </a:xfrm>
          <a:noFill/>
          <a:ln w="9525">
            <a:noFill/>
            <a:miter lim="800000"/>
            <a:headEnd/>
            <a:tailEnd/>
          </a:ln>
        </p:spPr>
        <p:txBody>
          <a:bodyPr wrap="square" lIns="105366" tIns="52683" rIns="105366" bIns="52683" anchor="ctr">
            <a:spAutoFit/>
          </a:bodyPr>
          <a:lstStyle>
            <a:lvl1pPr algn="ctr">
              <a:defRPr lang="en-US" sz="3000" dirty="0">
                <a:latin typeface="+mj-lt"/>
                <a:cs typeface="Arial" panose="020B0604020202020204" pitchFamily="34" charset="0"/>
              </a:defRPr>
            </a:lvl1pPr>
          </a:lstStyle>
          <a:p>
            <a:pPr lvl="0" algn="ctr" defTabSz="457200"/>
            <a:r>
              <a:rPr lang="it-IT" dirty="0"/>
              <a:t>Fare clic per modificare lo stile del sottotitolo dello schema</a:t>
            </a:r>
            <a:endParaRPr lang="en-US" dirty="0"/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DFEE7EE7-E1D8-6447-8065-DE3C3ECD40F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6034" y="6793152"/>
            <a:ext cx="2064317" cy="689725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98221C9B-9C25-E545-9F69-DF3AEA2FE58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505878" y="437594"/>
            <a:ext cx="2725196" cy="904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4547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36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3726" y="1763713"/>
            <a:ext cx="9357456" cy="3636962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77349" y="6905626"/>
            <a:ext cx="679401" cy="503558"/>
          </a:xfrm>
          <a:prstGeom prst="rect">
            <a:avLst/>
          </a:prstGeom>
        </p:spPr>
        <p:txBody>
          <a:bodyPr/>
          <a:lstStyle/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7702ED71-3BB2-7B4D-8315-1957E4AAE9C6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0615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74" userDrawn="1">
          <p15:clr>
            <a:srgbClr val="FBAE40"/>
          </p15:clr>
        </p15:guide>
        <p15:guide id="3" orient="horz" pos="385" userDrawn="1">
          <p15:clr>
            <a:srgbClr val="FBAE40"/>
          </p15:clr>
        </p15:guide>
        <p15:guide id="4" orient="horz" pos="3402" userDrawn="1">
          <p15:clr>
            <a:srgbClr val="FBAE40"/>
          </p15:clr>
        </p15:guide>
        <p15:guide id="5" pos="6271" userDrawn="1">
          <p15:clr>
            <a:srgbClr val="FBAE40"/>
          </p15:clr>
        </p15:guide>
        <p15:guide id="6" pos="3367" userDrawn="1">
          <p15:clr>
            <a:srgbClr val="FBAE40"/>
          </p15:clr>
        </p15:guide>
        <p15:guide id="7" orient="horz" pos="1111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>
            <a:extLst>
              <a:ext uri="{FF2B5EF4-FFF2-40B4-BE49-F238E27FC236}">
                <a16:creationId xmlns:a16="http://schemas.microsoft.com/office/drawing/2014/main" id="{966FF127-F1E4-5649-AD9D-18F1C78079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390193"/>
            <a:ext cx="10691813" cy="124782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7188" y="1768509"/>
            <a:ext cx="9359563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DABCF91-B16B-9048-861F-D5DA29EF3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4967" y="6954205"/>
            <a:ext cx="611784" cy="402483"/>
          </a:xfrm>
          <a:prstGeom prst="rect">
            <a:avLst/>
          </a:prstGeom>
        </p:spPr>
        <p:txBody>
          <a:bodyPr/>
          <a:lstStyle>
            <a:lvl1pPr>
              <a:defRPr sz="1320"/>
            </a:lvl1pPr>
          </a:lstStyle>
          <a:p>
            <a:fld id="{6B669491-FD19-4448-A095-712FC87FC06A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F6A3F33C-31D2-1F49-AFB6-81B93B881EC4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1801DFD8-2DE2-9841-A255-5E1FFC656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3701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36" userDrawn="1">
          <p15:clr>
            <a:srgbClr val="FBAE40"/>
          </p15:clr>
        </p15:guide>
        <p15:guide id="2" pos="3368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numero diapositiva 7">
            <a:extLst>
              <a:ext uri="{FF2B5EF4-FFF2-40B4-BE49-F238E27FC236}">
                <a16:creationId xmlns:a16="http://schemas.microsoft.com/office/drawing/2014/main" id="{7D802826-244D-9E41-A366-EE3E7AA1C9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8F5836D5-C58C-1241-A7AF-E0DD1715C9C8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1974873-006A-4346-B21A-6E7994717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F92DA83B-C78F-6941-B270-8C9DFC6E53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7189" y="1768509"/>
            <a:ext cx="4388678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42E20E0D-1F1C-A944-8067-3F21C13F170B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5557272" y="1768509"/>
            <a:ext cx="4388678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233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544" y="3228041"/>
            <a:ext cx="9221689" cy="1103591"/>
          </a:xfrm>
        </p:spPr>
        <p:txBody>
          <a:bodyPr/>
          <a:lstStyle>
            <a:lvl1pPr algn="ctr"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556107A0-C797-FF4C-824F-534FDCB93494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7" name="Segnaposto numero diapositiva 7">
            <a:extLst>
              <a:ext uri="{FF2B5EF4-FFF2-40B4-BE49-F238E27FC236}">
                <a16:creationId xmlns:a16="http://schemas.microsoft.com/office/drawing/2014/main" id="{3143F7EC-FAF8-BA4D-896F-DD889417E46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13681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367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796" y="499514"/>
            <a:ext cx="3589047" cy="1768388"/>
          </a:xfrm>
        </p:spPr>
        <p:txBody>
          <a:bodyPr anchor="t" anchorCtr="0"/>
          <a:lstStyle>
            <a:lvl1pPr>
              <a:defRPr sz="3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5796" y="2445198"/>
            <a:ext cx="3589047" cy="3062830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latin typeface="+mn-lt"/>
              </a:defRPr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D8931B8B-104D-7947-A9E1-FB1E6549E05A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0" name="Segnaposto numero diapositiva 7">
            <a:extLst>
              <a:ext uri="{FF2B5EF4-FFF2-40B4-BE49-F238E27FC236}">
                <a16:creationId xmlns:a16="http://schemas.microsoft.com/office/drawing/2014/main" id="{4CA329AB-27ED-144B-8A86-B45170462D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976F5EC-8C41-9F49-9A03-B02333CF6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1810" y="499513"/>
            <a:ext cx="5474940" cy="5008515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90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499513"/>
            <a:ext cx="5412730" cy="5008515"/>
          </a:xfrm>
        </p:spPr>
        <p:txBody>
          <a:bodyPr anchor="t">
            <a:noAutofit/>
          </a:bodyPr>
          <a:lstStyle>
            <a:lvl1pPr marL="0" indent="0">
              <a:buNone/>
              <a:defRPr sz="2000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E576D4BE-0032-3D4D-A36D-865E4FAFB45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Segnaposto numero diapositiva 7">
            <a:extLst>
              <a:ext uri="{FF2B5EF4-FFF2-40B4-BE49-F238E27FC236}">
                <a16:creationId xmlns:a16="http://schemas.microsoft.com/office/drawing/2014/main" id="{1EF8179B-7815-3B42-8C03-92F6394F56E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EC45DCF-9C9C-1148-83BD-26A626599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796" y="499514"/>
            <a:ext cx="3589047" cy="1768388"/>
          </a:xfrm>
        </p:spPr>
        <p:txBody>
          <a:bodyPr anchor="t" anchorCtr="0"/>
          <a:lstStyle>
            <a:lvl1pPr>
              <a:defRPr sz="3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366D053E-08AD-C844-99E1-5371B20357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95796" y="2445198"/>
            <a:ext cx="3589047" cy="3062830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latin typeface="+mn-lt"/>
              </a:defRPr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117039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s - Italy-Croatia Pro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7221FE90-DCA3-D546-9918-50014EB444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  <p:pic>
        <p:nvPicPr>
          <p:cNvPr id="5" name="Immagine 8" descr="indirizzo.jpg">
            <a:extLst>
              <a:ext uri="{FF2B5EF4-FFF2-40B4-BE49-F238E27FC236}">
                <a16:creationId xmlns:a16="http://schemas.microsoft.com/office/drawing/2014/main" id="{EBC745CB-39BF-DC4F-B472-5BCE7D05DC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7" y="3697304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9" descr="mail.jpg">
            <a:extLst>
              <a:ext uri="{FF2B5EF4-FFF2-40B4-BE49-F238E27FC236}">
                <a16:creationId xmlns:a16="http://schemas.microsoft.com/office/drawing/2014/main" id="{D0384BE9-159F-BB4E-950F-2A7AC80EAA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7" y="420054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magine 20" descr="indirizzo.jpg">
            <a:extLst>
              <a:ext uri="{FF2B5EF4-FFF2-40B4-BE49-F238E27FC236}">
                <a16:creationId xmlns:a16="http://schemas.microsoft.com/office/drawing/2014/main" id="{7E6B6083-E364-C74F-8DD5-DE86359A0F8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245" y="4690622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magine 21" descr="mail.jpg">
            <a:extLst>
              <a:ext uri="{FF2B5EF4-FFF2-40B4-BE49-F238E27FC236}">
                <a16:creationId xmlns:a16="http://schemas.microsoft.com/office/drawing/2014/main" id="{A9CC86EC-813A-514E-9124-CA96B7E49C5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6" y="5168627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D9188DDC-F3F0-4744-BA11-A4064704DB78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C574219-E3FB-874C-8238-FAE8B6C01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677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acts - Italy-Croatia Pro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7221FE90-DCA3-D546-9918-50014EB444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  <p:pic>
        <p:nvPicPr>
          <p:cNvPr id="5" name="Immagine 8" descr="indirizzo.jpg">
            <a:extLst>
              <a:ext uri="{FF2B5EF4-FFF2-40B4-BE49-F238E27FC236}">
                <a16:creationId xmlns:a16="http://schemas.microsoft.com/office/drawing/2014/main" id="{EBC745CB-39BF-DC4F-B472-5BCE7D05DC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7" y="3697304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9" descr="mail.jpg">
            <a:extLst>
              <a:ext uri="{FF2B5EF4-FFF2-40B4-BE49-F238E27FC236}">
                <a16:creationId xmlns:a16="http://schemas.microsoft.com/office/drawing/2014/main" id="{D0384BE9-159F-BB4E-950F-2A7AC80EAA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7" y="420054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magine 20" descr="indirizzo.jpg">
            <a:extLst>
              <a:ext uri="{FF2B5EF4-FFF2-40B4-BE49-F238E27FC236}">
                <a16:creationId xmlns:a16="http://schemas.microsoft.com/office/drawing/2014/main" id="{7E6B6083-E364-C74F-8DD5-DE86359A0F8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245" y="4690622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magine 21" descr="mail.jpg">
            <a:extLst>
              <a:ext uri="{FF2B5EF4-FFF2-40B4-BE49-F238E27FC236}">
                <a16:creationId xmlns:a16="http://schemas.microsoft.com/office/drawing/2014/main" id="{A9CC86EC-813A-514E-9124-CA96B7E49C5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6" y="5168627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D9188DDC-F3F0-4744-BA11-A4064704DB78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C574219-E3FB-874C-8238-FAE8B6C01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7586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7188" y="559070"/>
            <a:ext cx="9221689" cy="992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/>
          <a:p>
            <a:pPr marL="0" lvl="0" defTabSz="457200"/>
            <a:r>
              <a:rPr lang="it-IT" dirty="0"/>
              <a:t>FARE CLIC PER MODIFICARE LO STILE DEL TITOLO DELLO SCHEMA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3415110"/>
            <a:ext cx="9221689" cy="521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marL="0" lvl="0" algn="ctr" defTabSz="457200"/>
            <a:r>
              <a:rPr lang="it-IT" dirty="0"/>
              <a:t>Fare clic per modificare gli stili del testo dello schema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04773" y="7006700"/>
            <a:ext cx="65197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  <p:pic>
        <p:nvPicPr>
          <p:cNvPr id="20" name="Immagine 19">
            <a:extLst>
              <a:ext uri="{FF2B5EF4-FFF2-40B4-BE49-F238E27FC236}">
                <a16:creationId xmlns:a16="http://schemas.microsoft.com/office/drawing/2014/main" id="{7F6CF022-771E-604E-969C-68E294B0707B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5390193"/>
            <a:ext cx="10691813" cy="1247827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1B5FF9CE-D41E-B840-BDCE-123F5FCA8823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rcRect/>
          <a:stretch/>
        </p:blipFill>
        <p:spPr>
          <a:xfrm>
            <a:off x="512639" y="6567089"/>
            <a:ext cx="2586158" cy="857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024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  <p:sldLayoutId id="2147483686" r:id="rId3"/>
    <p:sldLayoutId id="2147483688" r:id="rId4"/>
    <p:sldLayoutId id="2147483690" r:id="rId5"/>
    <p:sldLayoutId id="2147483692" r:id="rId6"/>
    <p:sldLayoutId id="2147483693" r:id="rId7"/>
    <p:sldLayoutId id="2147483694" r:id="rId8"/>
    <p:sldLayoutId id="2147483695" r:id="rId9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lang="en-US" sz="3200" kern="1200" dirty="0">
          <a:solidFill>
            <a:srgbClr val="1ABAED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</p:titleStyle>
    <p:bodyStyle>
      <a:lvl1pPr marL="0" indent="0" algn="l" defTabSz="1007943" rtl="0" eaLnBrk="1" latinLnBrk="0" hangingPunct="1">
        <a:lnSpc>
          <a:spcPct val="90000"/>
        </a:lnSpc>
        <a:spcBef>
          <a:spcPts val="1102"/>
        </a:spcBef>
        <a:buFontTx/>
        <a:buNone/>
        <a:defRPr lang="it-IT" sz="3000" kern="1200" dirty="0" smtClean="0">
          <a:solidFill>
            <a:srgbClr val="57585A"/>
          </a:solidFill>
          <a:latin typeface="+mj-lt"/>
          <a:ea typeface="+mn-ea"/>
          <a:cs typeface="Arial" pitchFamily="34" charset="0"/>
        </a:defRPr>
      </a:lvl1pPr>
      <a:lvl2pPr marL="2052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6624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1196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5768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62632D6-F9CA-4841-B51D-0A40B67637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3A4C8C2-4960-094A-955B-92A3186BB2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9696" y="3821881"/>
            <a:ext cx="7921824" cy="521893"/>
          </a:xfrm>
        </p:spPr>
        <p:txBody>
          <a:bodyPr/>
          <a:lstStyle/>
          <a:p>
            <a:pPr>
              <a:defRPr/>
            </a:pPr>
            <a:r>
              <a:rPr lang="it-IT" dirty="0"/>
              <a:t>Project </a:t>
            </a:r>
            <a:r>
              <a:rPr lang="it-IT" dirty="0" err="1"/>
              <a:t>acronym</a:t>
            </a:r>
            <a:r>
              <a:rPr lang="it-IT" dirty="0"/>
              <a:t> | </a:t>
            </a:r>
            <a:r>
              <a:rPr lang="it-IT" dirty="0" err="1"/>
              <a:t>Department</a:t>
            </a:r>
            <a:r>
              <a:rPr lang="it-IT" dirty="0"/>
              <a:t> | </a:t>
            </a:r>
            <a:r>
              <a:rPr lang="it-IT" dirty="0" err="1"/>
              <a:t>Name</a:t>
            </a:r>
            <a:endParaRPr lang="it-IT" dirty="0"/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19D0FB15-79DA-1342-B0F4-BA6EBCEB34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64221" y="4688809"/>
            <a:ext cx="5763370" cy="383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1516436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6628C00-1F66-0646-8DEC-B60918F62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646A364-7CE6-E74D-A653-D7D225AAF0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777AEAF-A983-0949-9DCA-E0C7AA2B4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2</a:t>
            </a:fld>
            <a:endParaRPr lang="it-IT"/>
          </a:p>
        </p:txBody>
      </p:sp>
      <p:sp>
        <p:nvSpPr>
          <p:cNvPr id="5" name="Segnaposto immagine 4">
            <a:extLst>
              <a:ext uri="{FF2B5EF4-FFF2-40B4-BE49-F238E27FC236}">
                <a16:creationId xmlns:a16="http://schemas.microsoft.com/office/drawing/2014/main" id="{5EA3E553-6CBA-FD47-B15A-D119E96BE7E1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2987432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772E23DB-D4B1-9C46-9B54-80A00AAA1B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C4288A99-52C2-3D4F-97DB-67B3399FD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pPr/>
              <a:t>3</a:t>
            </a:fld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819FD174-9CDC-B646-AC39-C2D88A38A265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3815C9D0-2D27-274F-AA77-83056C5E0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7870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CCB99BD-8D50-AB4B-829B-23D7F7679A0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4</a:t>
            </a:fld>
            <a:endParaRPr lang="it-IT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EEAA6328-9521-1645-940F-B78233BC9F60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3DD6D645-099B-9D42-B53E-BF88F1024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contenuto 4">
            <a:extLst>
              <a:ext uri="{FF2B5EF4-FFF2-40B4-BE49-F238E27FC236}">
                <a16:creationId xmlns:a16="http://schemas.microsoft.com/office/drawing/2014/main" id="{51FEFC31-10C0-5D44-8875-6BAF6648F2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FE4DB8D2-373B-BC48-B1AC-B0FA6648A136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0555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93B171-9FE6-F346-A06D-1273B467E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607573BA-FB20-CF45-996C-F8811A0A3F98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A9CCD4A-8CDA-1A4F-9188-95FAAFD1FD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4335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3AB4A19-838D-7742-BD80-0DE16E81D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2E6A134-85E9-EA43-9073-6EA1FFAE704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D28A181A-D1B3-1644-9D13-002B5CE6AED9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D46D20C-FF04-7A40-8DD5-A301120F5B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6</a:t>
            </a:fld>
            <a:endParaRPr lang="it-IT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B0EC4C3E-DC38-0D4D-B50F-A205E70E3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9831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1">
            <a:extLst>
              <a:ext uri="{FF2B5EF4-FFF2-40B4-BE49-F238E27FC236}">
                <a16:creationId xmlns:a16="http://schemas.microsoft.com/office/drawing/2014/main" id="{CFF31F30-3926-5F49-9BDA-BF77E5A3FC4E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1BE62282-61B8-754D-9267-310C6E89940E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92EE5F2-DE34-A246-ACA1-602F08ECB7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7</a:t>
            </a:fld>
            <a:endParaRPr lang="it-IT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C941FBDC-6734-6D4C-A123-97DF7AEDC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33125285-759D-4340-9D39-DDC3BE29C2E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6971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D43797F-DD00-A142-8BDE-FC7F0E40C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188" y="780669"/>
            <a:ext cx="9221689" cy="549593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5AEB8398-CD3E-B54A-BA04-42B99BEF507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8</a:t>
            </a:fld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2332A4EB-CE13-D74D-9E8D-347146A05AD2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5153BB1-2EC6-164D-B1D0-B4637435ECE3}"/>
              </a:ext>
            </a:extLst>
          </p:cNvPr>
          <p:cNvSpPr txBox="1"/>
          <p:nvPr/>
        </p:nvSpPr>
        <p:spPr>
          <a:xfrm>
            <a:off x="987020" y="3695716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/>
              <a:t>Address</a:t>
            </a:r>
            <a:endParaRPr lang="it-IT" sz="20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F70A63B4-37E6-7B4D-86E4-B11DF53EF90E}"/>
              </a:ext>
            </a:extLst>
          </p:cNvPr>
          <p:cNvSpPr txBox="1"/>
          <p:nvPr/>
        </p:nvSpPr>
        <p:spPr>
          <a:xfrm>
            <a:off x="987020" y="4159266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/>
              <a:t>email@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DCA333E-A1B4-F749-8E80-B39D1867C000}"/>
              </a:ext>
            </a:extLst>
          </p:cNvPr>
          <p:cNvSpPr txBox="1"/>
          <p:nvPr/>
        </p:nvSpPr>
        <p:spPr>
          <a:xfrm>
            <a:off x="985432" y="4671717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/>
              <a:t>Telephone</a:t>
            </a:r>
            <a:r>
              <a:rPr lang="de-DE" sz="2000" dirty="0"/>
              <a:t> </a:t>
            </a:r>
            <a:r>
              <a:rPr lang="de-DE" sz="2000" dirty="0" err="1"/>
              <a:t>number</a:t>
            </a:r>
            <a:endParaRPr lang="it-IT" sz="2000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98FB633-D9BA-EC44-9D9D-91B61C4456EB}"/>
              </a:ext>
            </a:extLst>
          </p:cNvPr>
          <p:cNvSpPr txBox="1"/>
          <p:nvPr/>
        </p:nvSpPr>
        <p:spPr>
          <a:xfrm>
            <a:off x="987020" y="5147989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/>
              <a:t>www.italy-croatia.eu/acronym</a:t>
            </a:r>
            <a:endParaRPr lang="it-IT" sz="2000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455A6CF-9EFC-F544-9559-AF4788CF28E4}"/>
              </a:ext>
            </a:extLst>
          </p:cNvPr>
          <p:cNvSpPr txBox="1"/>
          <p:nvPr/>
        </p:nvSpPr>
        <p:spPr>
          <a:xfrm>
            <a:off x="626657" y="1698378"/>
            <a:ext cx="662305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 err="1"/>
              <a:t>Organisation</a:t>
            </a:r>
            <a:r>
              <a:rPr lang="en-US" sz="2000" b="1" dirty="0"/>
              <a:t> name</a:t>
            </a:r>
          </a:p>
          <a:p>
            <a:pPr>
              <a:defRPr/>
            </a:pPr>
            <a:r>
              <a:rPr lang="en-US" sz="2000" b="1" dirty="0"/>
              <a:t>Contact person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94326180"/>
      </p:ext>
    </p:extLst>
  </p:cSld>
  <p:clrMapOvr>
    <a:masterClrMapping/>
  </p:clrMapOvr>
</p:sld>
</file>

<file path=ppt/theme/theme1.xml><?xml version="1.0" encoding="utf-8"?>
<a:theme xmlns:a="http://schemas.openxmlformats.org/drawingml/2006/main" name="Theme - Italy-Croatia Programm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1224</TotalTime>
  <Words>37</Words>
  <Application>Microsoft Macintosh PowerPoint</Application>
  <PresentationFormat>Custom</PresentationFormat>
  <Paragraphs>15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Theme - Italy-Croatia Programme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Laura Lanari</dc:creator>
  <cp:lastModifiedBy>POMILIO 9</cp:lastModifiedBy>
  <cp:revision>32</cp:revision>
  <dcterms:created xsi:type="dcterms:W3CDTF">2020-09-02T11:34:26Z</dcterms:created>
  <dcterms:modified xsi:type="dcterms:W3CDTF">2022-05-31T14:26:29Z</dcterms:modified>
</cp:coreProperties>
</file>