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76"/>
    <p:restoredTop sz="96405"/>
  </p:normalViewPr>
  <p:slideViewPr>
    <p:cSldViewPr snapToObjects="1">
      <p:cViewPr varScale="1">
        <p:scale>
          <a:sx n="113" d="100"/>
          <a:sy n="113" d="100"/>
        </p:scale>
        <p:origin x="1800" y="192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18/05/22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18/05/22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05877" y="437594"/>
            <a:ext cx="2725199" cy="90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512638" y="6567089"/>
            <a:ext cx="2586161" cy="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37</Words>
  <Application>Microsoft Macintosh PowerPoint</Application>
  <PresentationFormat>Custom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POMILIO 9</cp:lastModifiedBy>
  <cp:revision>30</cp:revision>
  <dcterms:created xsi:type="dcterms:W3CDTF">2020-09-02T11:34:26Z</dcterms:created>
  <dcterms:modified xsi:type="dcterms:W3CDTF">2022-05-18T13:14:14Z</dcterms:modified>
</cp:coreProperties>
</file>