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84" r:id="rId1"/>
  </p:sldMasterIdLst>
  <p:notesMasterIdLst>
    <p:notesMasterId r:id="rId10"/>
  </p:notesMasterIdLst>
  <p:handoutMasterIdLst>
    <p:handoutMasterId r:id="rId11"/>
  </p:handoutMasterIdLst>
  <p:sldIdLst>
    <p:sldId id="256" r:id="rId2"/>
    <p:sldId id="262" r:id="rId3"/>
    <p:sldId id="263" r:id="rId4"/>
    <p:sldId id="264" r:id="rId5"/>
    <p:sldId id="265" r:id="rId6"/>
    <p:sldId id="266" r:id="rId7"/>
    <p:sldId id="267" r:id="rId8"/>
    <p:sldId id="261" r:id="rId9"/>
  </p:sldIdLst>
  <p:sldSz cx="10691813" cy="75596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81" userDrawn="1">
          <p15:clr>
            <a:srgbClr val="A4A3A4"/>
          </p15:clr>
        </p15:guide>
        <p15:guide id="2" pos="336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Stile medio 2 - Colore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476"/>
    <p:restoredTop sz="96240"/>
  </p:normalViewPr>
  <p:slideViewPr>
    <p:cSldViewPr snapToObjects="1">
      <p:cViewPr varScale="1">
        <p:scale>
          <a:sx n="109" d="100"/>
          <a:sy n="109" d="100"/>
        </p:scale>
        <p:origin x="1936" y="184"/>
      </p:cViewPr>
      <p:guideLst>
        <p:guide orient="horz" pos="2381"/>
        <p:guide pos="336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>
            <a:extLst>
              <a:ext uri="{FF2B5EF4-FFF2-40B4-BE49-F238E27FC236}">
                <a16:creationId xmlns:a16="http://schemas.microsoft.com/office/drawing/2014/main" id="{E16723A7-A5B2-E44D-AB53-2544B46A3CBD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BCFFCC9F-B4E0-7543-A122-CC2D7E1D8B8C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905F300-2C68-9943-A259-034508FDB5A0}" type="datetimeFigureOut">
              <a:rPr lang="it-IT" smtClean="0"/>
              <a:t>17/05/22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126BB1-1CCC-C743-8CCB-5FED2C59684A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08A4D378-782D-C348-B929-E258AEEA2578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48C5EC-5866-D54C-9E8A-397C5608A1CC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393394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FF6786F-27FB-6644-8988-E31B5747AB79}" type="datetimeFigureOut">
              <a:rPr lang="it-IT" smtClean="0"/>
              <a:t>17/05/22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246188" y="1143000"/>
            <a:ext cx="43656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29F22C-9CAA-1245-B8C8-09E55CFC6C0A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2795377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jp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of the presen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Immagine 28">
            <a:extLst>
              <a:ext uri="{FF2B5EF4-FFF2-40B4-BE49-F238E27FC236}">
                <a16:creationId xmlns:a16="http://schemas.microsoft.com/office/drawing/2014/main" id="{68A9070D-07DD-0C43-B248-4C0D86A4998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41349" b="-56"/>
          <a:stretch/>
        </p:blipFill>
        <p:spPr>
          <a:xfrm>
            <a:off x="0" y="3124200"/>
            <a:ext cx="10691813" cy="443547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801886" y="2222501"/>
            <a:ext cx="9088041" cy="1254346"/>
          </a:xfrm>
        </p:spPr>
        <p:txBody>
          <a:bodyPr vert="horz" lIns="91440" tIns="45720" rIns="91440" bIns="45720" rtlCol="0" anchor="b">
            <a:noAutofit/>
          </a:bodyPr>
          <a:lstStyle>
            <a:lvl1pPr algn="ctr">
              <a:defRPr lang="en-US" sz="3600" dirty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 algn="ctr"/>
            <a:r>
              <a:rPr lang="it-IT" dirty="0"/>
              <a:t>FARE CLIC PER MODIFICARE LO STILE DEL TITOLO DELLO SCHEMA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89696" y="3614132"/>
            <a:ext cx="7921824" cy="937392"/>
          </a:xfrm>
          <a:noFill/>
          <a:ln w="9525">
            <a:noFill/>
            <a:miter lim="800000"/>
            <a:headEnd/>
            <a:tailEnd/>
          </a:ln>
        </p:spPr>
        <p:txBody>
          <a:bodyPr wrap="square" lIns="105366" tIns="52683" rIns="105366" bIns="52683" anchor="ctr">
            <a:spAutoFit/>
          </a:bodyPr>
          <a:lstStyle>
            <a:lvl1pPr algn="ctr">
              <a:defRPr lang="en-US" sz="3000" dirty="0">
                <a:latin typeface="+mj-lt"/>
                <a:cs typeface="Arial" panose="020B0604020202020204" pitchFamily="34" charset="0"/>
              </a:defRPr>
            </a:lvl1pPr>
          </a:lstStyle>
          <a:p>
            <a:pPr lvl="0" algn="ctr" defTabSz="457200"/>
            <a:r>
              <a:rPr lang="it-IT" dirty="0"/>
              <a:t>Fare clic per modificare lo stile del sottotitolo dello schema</a:t>
            </a:r>
            <a:endParaRPr lang="en-US" dirty="0"/>
          </a:p>
        </p:txBody>
      </p:sp>
      <p:pic>
        <p:nvPicPr>
          <p:cNvPr id="25" name="Immagine 24">
            <a:extLst>
              <a:ext uri="{FF2B5EF4-FFF2-40B4-BE49-F238E27FC236}">
                <a16:creationId xmlns:a16="http://schemas.microsoft.com/office/drawing/2014/main" id="{DFEE7EE7-E1D8-6447-8065-DE3C3ECD40F8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536034" y="6793152"/>
            <a:ext cx="2064317" cy="689725"/>
          </a:xfrm>
          <a:prstGeom prst="rect">
            <a:avLst/>
          </a:prstGeom>
        </p:spPr>
      </p:pic>
      <p:pic>
        <p:nvPicPr>
          <p:cNvPr id="10" name="Immagine 9">
            <a:extLst>
              <a:ext uri="{FF2B5EF4-FFF2-40B4-BE49-F238E27FC236}">
                <a16:creationId xmlns:a16="http://schemas.microsoft.com/office/drawing/2014/main" id="{98221C9B-9C25-E545-9F69-DF3AEA2FE582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rcRect/>
          <a:stretch/>
        </p:blipFill>
        <p:spPr>
          <a:xfrm>
            <a:off x="505877" y="437594"/>
            <a:ext cx="2725199" cy="904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945471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381" userDrawn="1">
          <p15:clr>
            <a:srgbClr val="FBAE40"/>
          </p15:clr>
        </p15:guide>
        <p15:guide id="2" pos="3367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1621" y="617019"/>
            <a:ext cx="9359562" cy="992791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5366" tIns="52683" rIns="105366" bIns="52683" anchor="t" anchorCtr="0">
            <a:spAutoFit/>
          </a:bodyPr>
          <a:lstStyle>
            <a:lvl1pPr>
              <a:defRPr lang="en-US" dirty="0"/>
            </a:lvl1pPr>
          </a:lstStyle>
          <a:p>
            <a:pPr lvl="0"/>
            <a:r>
              <a:rPr lang="it-IT" dirty="0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93726" y="1763713"/>
            <a:ext cx="9357456" cy="3636962"/>
          </a:xfrm>
        </p:spPr>
        <p:txBody>
          <a:bodyPr anchor="t" anchorCtr="0">
            <a:noAutofit/>
          </a:bodyPr>
          <a:lstStyle>
            <a:lvl1pPr marL="0" indent="0">
              <a:buNone/>
              <a:defRPr sz="1400">
                <a:solidFill>
                  <a:schemeClr val="tx1"/>
                </a:solidFill>
                <a:latin typeface="+mn-lt"/>
              </a:defRPr>
            </a:lvl1pPr>
            <a:lvl2pPr marL="503972" indent="0">
              <a:buNone/>
              <a:defRPr sz="2205">
                <a:solidFill>
                  <a:schemeClr val="tx1">
                    <a:tint val="75000"/>
                  </a:schemeClr>
                </a:solidFill>
              </a:defRPr>
            </a:lvl2pPr>
            <a:lvl3pPr marL="1007943" indent="0">
              <a:buNone/>
              <a:defRPr sz="1984">
                <a:solidFill>
                  <a:schemeClr val="tx1">
                    <a:tint val="75000"/>
                  </a:schemeClr>
                </a:solidFill>
              </a:defRPr>
            </a:lvl3pPr>
            <a:lvl4pPr marL="1511915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4pPr>
            <a:lvl5pPr marL="2015886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5pPr>
            <a:lvl6pPr marL="2519858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6pPr>
            <a:lvl7pPr marL="3023829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7pPr>
            <a:lvl8pPr marL="3527801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8pPr>
            <a:lvl9pPr marL="4031772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dirty="0"/>
              <a:t>Fare clic per modificare gli stili del testo dello schema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277349" y="6905626"/>
            <a:ext cx="679401" cy="503558"/>
          </a:xfrm>
          <a:prstGeom prst="rect">
            <a:avLst/>
          </a:prstGeom>
        </p:spPr>
        <p:txBody>
          <a:bodyPr/>
          <a:lstStyle/>
          <a:p>
            <a:fld id="{6B669491-FD19-4448-A095-712FC87FC06A}" type="slidenum">
              <a:rPr lang="it-IT" smtClean="0"/>
              <a:t>‹#›</a:t>
            </a:fld>
            <a:endParaRPr lang="it-IT"/>
          </a:p>
        </p:txBody>
      </p:sp>
      <p:sp>
        <p:nvSpPr>
          <p:cNvPr id="8" name="Picture Placeholder 2">
            <a:extLst>
              <a:ext uri="{FF2B5EF4-FFF2-40B4-BE49-F238E27FC236}">
                <a16:creationId xmlns:a16="http://schemas.microsoft.com/office/drawing/2014/main" id="{7702ED71-3BB2-7B4D-8315-1957E4AAE9C6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3199683" y="6638020"/>
            <a:ext cx="6044400" cy="716312"/>
          </a:xfrm>
          <a:solidFill>
            <a:schemeClr val="bg2">
              <a:lumMod val="90000"/>
            </a:schemeClr>
          </a:solidFill>
        </p:spPr>
        <p:txBody>
          <a:bodyPr anchor="t"/>
          <a:lstStyle>
            <a:lvl1pPr marL="0" indent="0">
              <a:buNone/>
              <a:defRPr sz="1200">
                <a:latin typeface="+mn-lt"/>
              </a:defRPr>
            </a:lvl1pPr>
            <a:lvl2pPr marL="503972" indent="0">
              <a:buNone/>
              <a:defRPr sz="3086"/>
            </a:lvl2pPr>
            <a:lvl3pPr marL="1007943" indent="0">
              <a:buNone/>
              <a:defRPr sz="2646"/>
            </a:lvl3pPr>
            <a:lvl4pPr marL="1511915" indent="0">
              <a:buNone/>
              <a:defRPr sz="2205"/>
            </a:lvl4pPr>
            <a:lvl5pPr marL="2015886" indent="0">
              <a:buNone/>
              <a:defRPr sz="2205"/>
            </a:lvl5pPr>
            <a:lvl6pPr marL="2519858" indent="0">
              <a:buNone/>
              <a:defRPr sz="2205"/>
            </a:lvl6pPr>
            <a:lvl7pPr marL="3023829" indent="0">
              <a:buNone/>
              <a:defRPr sz="2205"/>
            </a:lvl7pPr>
            <a:lvl8pPr marL="3527801" indent="0">
              <a:buNone/>
              <a:defRPr sz="2205"/>
            </a:lvl8pPr>
            <a:lvl9pPr marL="4031772" indent="0">
              <a:buNone/>
              <a:defRPr sz="2205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106151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381" userDrawn="1">
          <p15:clr>
            <a:srgbClr val="FBAE40"/>
          </p15:clr>
        </p15:guide>
        <p15:guide id="2" pos="374" userDrawn="1">
          <p15:clr>
            <a:srgbClr val="FBAE40"/>
          </p15:clr>
        </p15:guide>
        <p15:guide id="3" orient="horz" pos="385" userDrawn="1">
          <p15:clr>
            <a:srgbClr val="FBAE40"/>
          </p15:clr>
        </p15:guide>
        <p15:guide id="4" orient="horz" pos="3402" userDrawn="1">
          <p15:clr>
            <a:srgbClr val="FBAE40"/>
          </p15:clr>
        </p15:guide>
        <p15:guide id="5" pos="6271" userDrawn="1">
          <p15:clr>
            <a:srgbClr val="FBAE40"/>
          </p15:clr>
        </p15:guide>
        <p15:guide id="6" pos="3367" userDrawn="1">
          <p15:clr>
            <a:srgbClr val="FBAE40"/>
          </p15:clr>
        </p15:guide>
        <p15:guide id="7" orient="horz" pos="1111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Immagine 13">
            <a:extLst>
              <a:ext uri="{FF2B5EF4-FFF2-40B4-BE49-F238E27FC236}">
                <a16:creationId xmlns:a16="http://schemas.microsoft.com/office/drawing/2014/main" id="{966FF127-F1E4-5649-AD9D-18F1C78079E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5390193"/>
            <a:ext cx="10691813" cy="1247827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97188" y="1768509"/>
            <a:ext cx="9359563" cy="3739520"/>
          </a:xfrm>
        </p:spPr>
        <p:txBody>
          <a:bodyPr anchor="t" anchorCtr="0">
            <a:noAutofit/>
          </a:bodyPr>
          <a:lstStyle>
            <a:lvl1pPr>
              <a:defRPr sz="1600">
                <a:solidFill>
                  <a:schemeClr val="tx1"/>
                </a:solidFill>
                <a:latin typeface="+mn-lt"/>
              </a:defRPr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it-IT" dirty="0"/>
              <a:t>Fare clic per modificare gli stili del testo dello schema</a:t>
            </a:r>
          </a:p>
          <a:p>
            <a:pPr lvl="1"/>
            <a:r>
              <a:rPr lang="it-IT" dirty="0"/>
              <a:t>Secondo livello</a:t>
            </a:r>
          </a:p>
          <a:p>
            <a:pPr lvl="2"/>
            <a:r>
              <a:rPr lang="it-IT" dirty="0"/>
              <a:t>Terzo livello</a:t>
            </a:r>
          </a:p>
          <a:p>
            <a:pPr lvl="3"/>
            <a:r>
              <a:rPr lang="it-IT" dirty="0"/>
              <a:t>Quarto livello</a:t>
            </a:r>
          </a:p>
          <a:p>
            <a:pPr lvl="4"/>
            <a:r>
              <a:rPr lang="it-IT" dirty="0"/>
              <a:t>Quinto livello</a:t>
            </a:r>
            <a:endParaRPr lang="en-US" dirty="0"/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CDABCF91-B16B-9048-861F-D5DA29EF35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44967" y="6954205"/>
            <a:ext cx="611784" cy="402483"/>
          </a:xfrm>
          <a:prstGeom prst="rect">
            <a:avLst/>
          </a:prstGeom>
        </p:spPr>
        <p:txBody>
          <a:bodyPr/>
          <a:lstStyle>
            <a:lvl1pPr>
              <a:defRPr sz="1320"/>
            </a:lvl1pPr>
          </a:lstStyle>
          <a:p>
            <a:fld id="{6B669491-FD19-4448-A095-712FC87FC06A}" type="slidenum">
              <a:rPr lang="it-IT" smtClean="0"/>
              <a:pPr/>
              <a:t>‹#›</a:t>
            </a:fld>
            <a:endParaRPr lang="it-IT"/>
          </a:p>
        </p:txBody>
      </p:sp>
      <p:sp>
        <p:nvSpPr>
          <p:cNvPr id="15" name="Picture Placeholder 2">
            <a:extLst>
              <a:ext uri="{FF2B5EF4-FFF2-40B4-BE49-F238E27FC236}">
                <a16:creationId xmlns:a16="http://schemas.microsoft.com/office/drawing/2014/main" id="{F6A3F33C-31D2-1F49-AFB6-81B93B881EC4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3199683" y="6638020"/>
            <a:ext cx="6044400" cy="716312"/>
          </a:xfrm>
          <a:solidFill>
            <a:schemeClr val="bg2">
              <a:lumMod val="90000"/>
            </a:schemeClr>
          </a:solidFill>
        </p:spPr>
        <p:txBody>
          <a:bodyPr anchor="t"/>
          <a:lstStyle>
            <a:lvl1pPr marL="0" indent="0">
              <a:buNone/>
              <a:defRPr sz="1200">
                <a:latin typeface="+mn-lt"/>
              </a:defRPr>
            </a:lvl1pPr>
            <a:lvl2pPr marL="503972" indent="0">
              <a:buNone/>
              <a:defRPr sz="3086"/>
            </a:lvl2pPr>
            <a:lvl3pPr marL="1007943" indent="0">
              <a:buNone/>
              <a:defRPr sz="2646"/>
            </a:lvl3pPr>
            <a:lvl4pPr marL="1511915" indent="0">
              <a:buNone/>
              <a:defRPr sz="2205"/>
            </a:lvl4pPr>
            <a:lvl5pPr marL="2015886" indent="0">
              <a:buNone/>
              <a:defRPr sz="2205"/>
            </a:lvl5pPr>
            <a:lvl6pPr marL="2519858" indent="0">
              <a:buNone/>
              <a:defRPr sz="2205"/>
            </a:lvl6pPr>
            <a:lvl7pPr marL="3023829" indent="0">
              <a:buNone/>
              <a:defRPr sz="2205"/>
            </a:lvl7pPr>
            <a:lvl8pPr marL="3527801" indent="0">
              <a:buNone/>
              <a:defRPr sz="2205"/>
            </a:lvl8pPr>
            <a:lvl9pPr marL="4031772" indent="0">
              <a:buNone/>
              <a:defRPr sz="2205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16" name="Title 1">
            <a:extLst>
              <a:ext uri="{FF2B5EF4-FFF2-40B4-BE49-F238E27FC236}">
                <a16:creationId xmlns:a16="http://schemas.microsoft.com/office/drawing/2014/main" id="{1801DFD8-2DE2-9841-A255-5E1FFC656C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1621" y="617019"/>
            <a:ext cx="9359562" cy="992791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5366" tIns="52683" rIns="105366" bIns="52683" anchor="t" anchorCtr="0">
            <a:spAutoFit/>
          </a:bodyPr>
          <a:lstStyle>
            <a:lvl1pPr>
              <a:defRPr lang="en-US" dirty="0"/>
            </a:lvl1pPr>
          </a:lstStyle>
          <a:p>
            <a:pPr lvl="0"/>
            <a:r>
              <a:rPr lang="it-IT" dirty="0"/>
              <a:t>Fare clic per modificare lo stile del titolo dello schema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137014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336" userDrawn="1">
          <p15:clr>
            <a:srgbClr val="FBAE40"/>
          </p15:clr>
        </p15:guide>
        <p15:guide id="2" pos="3368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two column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egnaposto numero diapositiva 7">
            <a:extLst>
              <a:ext uri="{FF2B5EF4-FFF2-40B4-BE49-F238E27FC236}">
                <a16:creationId xmlns:a16="http://schemas.microsoft.com/office/drawing/2014/main" id="{7D802826-244D-9E41-A366-EE3E7AA1C9E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669491-FD19-4448-A095-712FC87FC06A}" type="slidenum">
              <a:rPr lang="it-IT" smtClean="0"/>
              <a:t>‹#›</a:t>
            </a:fld>
            <a:endParaRPr lang="it-IT"/>
          </a:p>
        </p:txBody>
      </p:sp>
      <p:sp>
        <p:nvSpPr>
          <p:cNvPr id="10" name="Picture Placeholder 2">
            <a:extLst>
              <a:ext uri="{FF2B5EF4-FFF2-40B4-BE49-F238E27FC236}">
                <a16:creationId xmlns:a16="http://schemas.microsoft.com/office/drawing/2014/main" id="{8F5836D5-C58C-1241-A7AF-E0DD1715C9C8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3199683" y="6638020"/>
            <a:ext cx="6044400" cy="716312"/>
          </a:xfrm>
          <a:solidFill>
            <a:schemeClr val="bg2">
              <a:lumMod val="90000"/>
            </a:schemeClr>
          </a:solidFill>
        </p:spPr>
        <p:txBody>
          <a:bodyPr anchor="t"/>
          <a:lstStyle>
            <a:lvl1pPr marL="0" indent="0">
              <a:buNone/>
              <a:defRPr sz="1200">
                <a:latin typeface="+mn-lt"/>
              </a:defRPr>
            </a:lvl1pPr>
            <a:lvl2pPr marL="503972" indent="0">
              <a:buNone/>
              <a:defRPr sz="3086"/>
            </a:lvl2pPr>
            <a:lvl3pPr marL="1007943" indent="0">
              <a:buNone/>
              <a:defRPr sz="2646"/>
            </a:lvl3pPr>
            <a:lvl4pPr marL="1511915" indent="0">
              <a:buNone/>
              <a:defRPr sz="2205"/>
            </a:lvl4pPr>
            <a:lvl5pPr marL="2015886" indent="0">
              <a:buNone/>
              <a:defRPr sz="2205"/>
            </a:lvl5pPr>
            <a:lvl6pPr marL="2519858" indent="0">
              <a:buNone/>
              <a:defRPr sz="2205"/>
            </a:lvl6pPr>
            <a:lvl7pPr marL="3023829" indent="0">
              <a:buNone/>
              <a:defRPr sz="2205"/>
            </a:lvl7pPr>
            <a:lvl8pPr marL="3527801" indent="0">
              <a:buNone/>
              <a:defRPr sz="2205"/>
            </a:lvl8pPr>
            <a:lvl9pPr marL="4031772" indent="0">
              <a:buNone/>
              <a:defRPr sz="2205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01974873-006A-4346-B21A-6E79947170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1621" y="617019"/>
            <a:ext cx="9359562" cy="992791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5366" tIns="52683" rIns="105366" bIns="52683" anchor="t" anchorCtr="0">
            <a:spAutoFit/>
          </a:bodyPr>
          <a:lstStyle>
            <a:lvl1pPr>
              <a:defRPr lang="en-US" dirty="0"/>
            </a:lvl1pPr>
          </a:lstStyle>
          <a:p>
            <a:pPr lvl="0"/>
            <a:r>
              <a:rPr lang="it-IT" dirty="0"/>
              <a:t>Fare clic per modificare lo stile del titolo dello schema</a:t>
            </a:r>
            <a:endParaRPr lang="en-US" dirty="0"/>
          </a:p>
        </p:txBody>
      </p:sp>
      <p:sp>
        <p:nvSpPr>
          <p:cNvPr id="16" name="Content Placeholder 2">
            <a:extLst>
              <a:ext uri="{FF2B5EF4-FFF2-40B4-BE49-F238E27FC236}">
                <a16:creationId xmlns:a16="http://schemas.microsoft.com/office/drawing/2014/main" id="{F92DA83B-C78F-6941-B270-8C9DFC6E53E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7189" y="1768509"/>
            <a:ext cx="4388678" cy="3739520"/>
          </a:xfrm>
        </p:spPr>
        <p:txBody>
          <a:bodyPr anchor="t" anchorCtr="0">
            <a:noAutofit/>
          </a:bodyPr>
          <a:lstStyle>
            <a:lvl1pPr>
              <a:defRPr sz="1600">
                <a:solidFill>
                  <a:schemeClr val="tx1"/>
                </a:solidFill>
                <a:latin typeface="+mn-lt"/>
              </a:defRPr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it-IT" dirty="0"/>
              <a:t>Fare clic per modificare gli stili del testo dello schema</a:t>
            </a:r>
          </a:p>
          <a:p>
            <a:pPr lvl="1"/>
            <a:r>
              <a:rPr lang="it-IT" dirty="0"/>
              <a:t>Secondo livello</a:t>
            </a:r>
          </a:p>
          <a:p>
            <a:pPr lvl="2"/>
            <a:r>
              <a:rPr lang="it-IT" dirty="0"/>
              <a:t>Terzo livello</a:t>
            </a:r>
          </a:p>
          <a:p>
            <a:pPr lvl="3"/>
            <a:r>
              <a:rPr lang="it-IT" dirty="0"/>
              <a:t>Quarto livello</a:t>
            </a:r>
          </a:p>
          <a:p>
            <a:pPr lvl="4"/>
            <a:r>
              <a:rPr lang="it-IT" dirty="0"/>
              <a:t>Quinto livello</a:t>
            </a:r>
            <a:endParaRPr lang="en-US" dirty="0"/>
          </a:p>
        </p:txBody>
      </p:sp>
      <p:sp>
        <p:nvSpPr>
          <p:cNvPr id="17" name="Content Placeholder 2">
            <a:extLst>
              <a:ext uri="{FF2B5EF4-FFF2-40B4-BE49-F238E27FC236}">
                <a16:creationId xmlns:a16="http://schemas.microsoft.com/office/drawing/2014/main" id="{42E20E0D-1F1C-A944-8067-3F21C13F170B}"/>
              </a:ext>
            </a:extLst>
          </p:cNvPr>
          <p:cNvSpPr>
            <a:spLocks noGrp="1"/>
          </p:cNvSpPr>
          <p:nvPr>
            <p:ph idx="14"/>
          </p:nvPr>
        </p:nvSpPr>
        <p:spPr>
          <a:xfrm>
            <a:off x="5557272" y="1768509"/>
            <a:ext cx="4388678" cy="3739520"/>
          </a:xfrm>
        </p:spPr>
        <p:txBody>
          <a:bodyPr anchor="t" anchorCtr="0">
            <a:noAutofit/>
          </a:bodyPr>
          <a:lstStyle>
            <a:lvl1pPr>
              <a:defRPr sz="1600">
                <a:solidFill>
                  <a:schemeClr val="tx1"/>
                </a:solidFill>
                <a:latin typeface="+mn-lt"/>
              </a:defRPr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it-IT" dirty="0"/>
              <a:t>Fare clic per modificare gli stili del testo dello schema</a:t>
            </a:r>
          </a:p>
          <a:p>
            <a:pPr lvl="1"/>
            <a:r>
              <a:rPr lang="it-IT" dirty="0"/>
              <a:t>Secondo livello</a:t>
            </a:r>
          </a:p>
          <a:p>
            <a:pPr lvl="2"/>
            <a:r>
              <a:rPr lang="it-IT" dirty="0"/>
              <a:t>Terzo livello</a:t>
            </a:r>
          </a:p>
          <a:p>
            <a:pPr lvl="3"/>
            <a:r>
              <a:rPr lang="it-IT" dirty="0"/>
              <a:t>Quarto livello</a:t>
            </a:r>
          </a:p>
          <a:p>
            <a:pPr lvl="4"/>
            <a:r>
              <a:rPr lang="it-IT" dirty="0"/>
              <a:t>Quinto livello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92332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3544" y="3228041"/>
            <a:ext cx="9221689" cy="1103591"/>
          </a:xfrm>
        </p:spPr>
        <p:txBody>
          <a:bodyPr/>
          <a:lstStyle>
            <a:lvl1pPr algn="ctr">
              <a:defRPr sz="36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6" name="Picture Placeholder 2">
            <a:extLst>
              <a:ext uri="{FF2B5EF4-FFF2-40B4-BE49-F238E27FC236}">
                <a16:creationId xmlns:a16="http://schemas.microsoft.com/office/drawing/2014/main" id="{556107A0-C797-FF4C-824F-534FDCB93494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3199683" y="6638020"/>
            <a:ext cx="6044400" cy="716312"/>
          </a:xfrm>
          <a:solidFill>
            <a:schemeClr val="bg2">
              <a:lumMod val="90000"/>
            </a:schemeClr>
          </a:solidFill>
        </p:spPr>
        <p:txBody>
          <a:bodyPr anchor="t"/>
          <a:lstStyle>
            <a:lvl1pPr marL="0" indent="0">
              <a:buNone/>
              <a:defRPr sz="1200">
                <a:latin typeface="+mn-lt"/>
              </a:defRPr>
            </a:lvl1pPr>
            <a:lvl2pPr marL="503972" indent="0">
              <a:buNone/>
              <a:defRPr sz="3086"/>
            </a:lvl2pPr>
            <a:lvl3pPr marL="1007943" indent="0">
              <a:buNone/>
              <a:defRPr sz="2646"/>
            </a:lvl3pPr>
            <a:lvl4pPr marL="1511915" indent="0">
              <a:buNone/>
              <a:defRPr sz="2205"/>
            </a:lvl4pPr>
            <a:lvl5pPr marL="2015886" indent="0">
              <a:buNone/>
              <a:defRPr sz="2205"/>
            </a:lvl5pPr>
            <a:lvl6pPr marL="2519858" indent="0">
              <a:buNone/>
              <a:defRPr sz="2205"/>
            </a:lvl6pPr>
            <a:lvl7pPr marL="3023829" indent="0">
              <a:buNone/>
              <a:defRPr sz="2205"/>
            </a:lvl7pPr>
            <a:lvl8pPr marL="3527801" indent="0">
              <a:buNone/>
              <a:defRPr sz="2205"/>
            </a:lvl8pPr>
            <a:lvl9pPr marL="4031772" indent="0">
              <a:buNone/>
              <a:defRPr sz="2205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7" name="Segnaposto numero diapositiva 7">
            <a:extLst>
              <a:ext uri="{FF2B5EF4-FFF2-40B4-BE49-F238E27FC236}">
                <a16:creationId xmlns:a16="http://schemas.microsoft.com/office/drawing/2014/main" id="{3143F7EC-FAF8-BA4D-896F-DD889417E46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9304773" y="7006700"/>
            <a:ext cx="651977" cy="402483"/>
          </a:xfrm>
        </p:spPr>
        <p:txBody>
          <a:bodyPr/>
          <a:lstStyle/>
          <a:p>
            <a:fld id="{6B669491-FD19-4448-A095-712FC87FC06A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0136812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381" userDrawn="1">
          <p15:clr>
            <a:srgbClr val="FBAE40"/>
          </p15:clr>
        </p15:guide>
        <p15:guide id="2" pos="3367" userDrawn="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5796" y="499514"/>
            <a:ext cx="3589047" cy="1768388"/>
          </a:xfrm>
        </p:spPr>
        <p:txBody>
          <a:bodyPr anchor="t" anchorCtr="0"/>
          <a:lstStyle>
            <a:lvl1pPr>
              <a:defRPr sz="3000"/>
            </a:lvl1pPr>
          </a:lstStyle>
          <a:p>
            <a:r>
              <a:rPr lang="it-IT" dirty="0"/>
              <a:t>Fare clic per modificare lo stile del titolo dello schema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5796" y="2445198"/>
            <a:ext cx="3589047" cy="3062830"/>
          </a:xfrm>
        </p:spPr>
        <p:txBody>
          <a:bodyPr anchor="t" anchorCtr="0">
            <a:noAutofit/>
          </a:bodyPr>
          <a:lstStyle>
            <a:lvl1pPr marL="0" indent="0">
              <a:buNone/>
              <a:defRPr sz="1400">
                <a:latin typeface="+mn-lt"/>
              </a:defRPr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it-IT" dirty="0"/>
              <a:t>Fare clic per modificare gli stili del testo dello schema</a:t>
            </a:r>
          </a:p>
        </p:txBody>
      </p:sp>
      <p:sp>
        <p:nvSpPr>
          <p:cNvPr id="8" name="Picture Placeholder 2">
            <a:extLst>
              <a:ext uri="{FF2B5EF4-FFF2-40B4-BE49-F238E27FC236}">
                <a16:creationId xmlns:a16="http://schemas.microsoft.com/office/drawing/2014/main" id="{D8931B8B-104D-7947-A9E1-FB1E6549E05A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3199683" y="6638020"/>
            <a:ext cx="6044400" cy="716312"/>
          </a:xfrm>
          <a:solidFill>
            <a:schemeClr val="bg2">
              <a:lumMod val="90000"/>
            </a:schemeClr>
          </a:solidFill>
        </p:spPr>
        <p:txBody>
          <a:bodyPr anchor="t"/>
          <a:lstStyle>
            <a:lvl1pPr marL="0" indent="0">
              <a:buNone/>
              <a:defRPr sz="1200">
                <a:latin typeface="+mn-lt"/>
              </a:defRPr>
            </a:lvl1pPr>
            <a:lvl2pPr marL="503972" indent="0">
              <a:buNone/>
              <a:defRPr sz="3086"/>
            </a:lvl2pPr>
            <a:lvl3pPr marL="1007943" indent="0">
              <a:buNone/>
              <a:defRPr sz="2646"/>
            </a:lvl3pPr>
            <a:lvl4pPr marL="1511915" indent="0">
              <a:buNone/>
              <a:defRPr sz="2205"/>
            </a:lvl4pPr>
            <a:lvl5pPr marL="2015886" indent="0">
              <a:buNone/>
              <a:defRPr sz="2205"/>
            </a:lvl5pPr>
            <a:lvl6pPr marL="2519858" indent="0">
              <a:buNone/>
              <a:defRPr sz="2205"/>
            </a:lvl6pPr>
            <a:lvl7pPr marL="3023829" indent="0">
              <a:buNone/>
              <a:defRPr sz="2205"/>
            </a:lvl7pPr>
            <a:lvl8pPr marL="3527801" indent="0">
              <a:buNone/>
              <a:defRPr sz="2205"/>
            </a:lvl8pPr>
            <a:lvl9pPr marL="4031772" indent="0">
              <a:buNone/>
              <a:defRPr sz="2205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10" name="Segnaposto numero diapositiva 7">
            <a:extLst>
              <a:ext uri="{FF2B5EF4-FFF2-40B4-BE49-F238E27FC236}">
                <a16:creationId xmlns:a16="http://schemas.microsoft.com/office/drawing/2014/main" id="{4CA329AB-27ED-144B-8A86-B45170462DF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9304773" y="7006700"/>
            <a:ext cx="651977" cy="402483"/>
          </a:xfrm>
        </p:spPr>
        <p:txBody>
          <a:bodyPr/>
          <a:lstStyle/>
          <a:p>
            <a:fld id="{6B669491-FD19-4448-A095-712FC87FC06A}" type="slidenum">
              <a:rPr lang="it-IT" smtClean="0"/>
              <a:t>‹#›</a:t>
            </a:fld>
            <a:endParaRPr lang="it-IT"/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E976F5EC-8C41-9F49-9A03-B02333CF6D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81810" y="499513"/>
            <a:ext cx="5474940" cy="5008515"/>
          </a:xfrm>
        </p:spPr>
        <p:txBody>
          <a:bodyPr anchor="t" anchorCtr="0">
            <a:noAutofit/>
          </a:bodyPr>
          <a:lstStyle>
            <a:lvl1pPr>
              <a:defRPr sz="1600">
                <a:solidFill>
                  <a:schemeClr val="tx1"/>
                </a:solidFill>
                <a:latin typeface="+mn-lt"/>
              </a:defRPr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it-IT" dirty="0"/>
              <a:t>Fare clic per modificare gli stili del testo dello schema</a:t>
            </a:r>
          </a:p>
          <a:p>
            <a:pPr lvl="1"/>
            <a:r>
              <a:rPr lang="it-IT" dirty="0"/>
              <a:t>Secondo livello</a:t>
            </a:r>
          </a:p>
          <a:p>
            <a:pPr lvl="2"/>
            <a:r>
              <a:rPr lang="it-IT" dirty="0"/>
              <a:t>Terzo livello</a:t>
            </a:r>
          </a:p>
          <a:p>
            <a:pPr lvl="3"/>
            <a:r>
              <a:rPr lang="it-IT" dirty="0"/>
              <a:t>Quarto livello</a:t>
            </a:r>
          </a:p>
          <a:p>
            <a:pPr lvl="4"/>
            <a:r>
              <a:rPr lang="it-IT" dirty="0"/>
              <a:t>Quinto livello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9900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45413" y="499513"/>
            <a:ext cx="5412730" cy="5008515"/>
          </a:xfrm>
        </p:spPr>
        <p:txBody>
          <a:bodyPr anchor="t">
            <a:noAutofit/>
          </a:bodyPr>
          <a:lstStyle>
            <a:lvl1pPr marL="0" indent="0">
              <a:buNone/>
              <a:defRPr sz="2000"/>
            </a:lvl1pPr>
            <a:lvl2pPr marL="503972" indent="0">
              <a:buNone/>
              <a:defRPr sz="3086"/>
            </a:lvl2pPr>
            <a:lvl3pPr marL="1007943" indent="0">
              <a:buNone/>
              <a:defRPr sz="2646"/>
            </a:lvl3pPr>
            <a:lvl4pPr marL="1511915" indent="0">
              <a:buNone/>
              <a:defRPr sz="2205"/>
            </a:lvl4pPr>
            <a:lvl5pPr marL="2015886" indent="0">
              <a:buNone/>
              <a:defRPr sz="2205"/>
            </a:lvl5pPr>
            <a:lvl6pPr marL="2519858" indent="0">
              <a:buNone/>
              <a:defRPr sz="2205"/>
            </a:lvl6pPr>
            <a:lvl7pPr marL="3023829" indent="0">
              <a:buNone/>
              <a:defRPr sz="2205"/>
            </a:lvl7pPr>
            <a:lvl8pPr marL="3527801" indent="0">
              <a:buNone/>
              <a:defRPr sz="2205"/>
            </a:lvl8pPr>
            <a:lvl9pPr marL="4031772" indent="0">
              <a:buNone/>
              <a:defRPr sz="2205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8" name="Picture Placeholder 2">
            <a:extLst>
              <a:ext uri="{FF2B5EF4-FFF2-40B4-BE49-F238E27FC236}">
                <a16:creationId xmlns:a16="http://schemas.microsoft.com/office/drawing/2014/main" id="{E576D4BE-0032-3D4D-A36D-865E4FAFB455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3199683" y="6638020"/>
            <a:ext cx="6044400" cy="716312"/>
          </a:xfrm>
          <a:solidFill>
            <a:schemeClr val="bg2">
              <a:lumMod val="90000"/>
            </a:schemeClr>
          </a:solidFill>
        </p:spPr>
        <p:txBody>
          <a:bodyPr anchor="t"/>
          <a:lstStyle>
            <a:lvl1pPr marL="0" indent="0">
              <a:buNone/>
              <a:defRPr sz="1200">
                <a:latin typeface="+mn-lt"/>
              </a:defRPr>
            </a:lvl1pPr>
            <a:lvl2pPr marL="503972" indent="0">
              <a:buNone/>
              <a:defRPr sz="3086"/>
            </a:lvl2pPr>
            <a:lvl3pPr marL="1007943" indent="0">
              <a:buNone/>
              <a:defRPr sz="2646"/>
            </a:lvl3pPr>
            <a:lvl4pPr marL="1511915" indent="0">
              <a:buNone/>
              <a:defRPr sz="2205"/>
            </a:lvl4pPr>
            <a:lvl5pPr marL="2015886" indent="0">
              <a:buNone/>
              <a:defRPr sz="2205"/>
            </a:lvl5pPr>
            <a:lvl6pPr marL="2519858" indent="0">
              <a:buNone/>
              <a:defRPr sz="2205"/>
            </a:lvl6pPr>
            <a:lvl7pPr marL="3023829" indent="0">
              <a:buNone/>
              <a:defRPr sz="2205"/>
            </a:lvl7pPr>
            <a:lvl8pPr marL="3527801" indent="0">
              <a:buNone/>
              <a:defRPr sz="2205"/>
            </a:lvl8pPr>
            <a:lvl9pPr marL="4031772" indent="0">
              <a:buNone/>
              <a:defRPr sz="2205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11" name="Segnaposto numero diapositiva 7">
            <a:extLst>
              <a:ext uri="{FF2B5EF4-FFF2-40B4-BE49-F238E27FC236}">
                <a16:creationId xmlns:a16="http://schemas.microsoft.com/office/drawing/2014/main" id="{1EF8179B-7815-3B42-8C03-92F6394F56E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9304773" y="7006700"/>
            <a:ext cx="651977" cy="402483"/>
          </a:xfrm>
        </p:spPr>
        <p:txBody>
          <a:bodyPr/>
          <a:lstStyle/>
          <a:p>
            <a:fld id="{6B669491-FD19-4448-A095-712FC87FC06A}" type="slidenum">
              <a:rPr lang="it-IT" smtClean="0"/>
              <a:t>‹#›</a:t>
            </a:fld>
            <a:endParaRPr lang="it-IT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CEC45DCF-9C9C-1148-83BD-26A6265998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5796" y="499514"/>
            <a:ext cx="3589047" cy="1768388"/>
          </a:xfrm>
        </p:spPr>
        <p:txBody>
          <a:bodyPr anchor="t" anchorCtr="0"/>
          <a:lstStyle>
            <a:lvl1pPr>
              <a:defRPr sz="3000"/>
            </a:lvl1pPr>
          </a:lstStyle>
          <a:p>
            <a:r>
              <a:rPr lang="it-IT" dirty="0"/>
              <a:t>Fare clic per modificare lo stile del titolo dello schema</a:t>
            </a:r>
            <a:endParaRPr lang="en-US" dirty="0"/>
          </a:p>
        </p:txBody>
      </p:sp>
      <p:sp>
        <p:nvSpPr>
          <p:cNvPr id="13" name="Text Placeholder 3">
            <a:extLst>
              <a:ext uri="{FF2B5EF4-FFF2-40B4-BE49-F238E27FC236}">
                <a16:creationId xmlns:a16="http://schemas.microsoft.com/office/drawing/2014/main" id="{366D053E-08AD-C844-99E1-5371B203573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95796" y="2445198"/>
            <a:ext cx="3589047" cy="3062830"/>
          </a:xfrm>
        </p:spPr>
        <p:txBody>
          <a:bodyPr anchor="t" anchorCtr="0">
            <a:noAutofit/>
          </a:bodyPr>
          <a:lstStyle>
            <a:lvl1pPr marL="0" indent="0">
              <a:buNone/>
              <a:defRPr sz="1400">
                <a:latin typeface="+mn-lt"/>
              </a:defRPr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it-IT" dirty="0"/>
              <a:t>Fare clic per modificare gli stili del testo dello schema</a:t>
            </a:r>
          </a:p>
        </p:txBody>
      </p:sp>
    </p:spTree>
    <p:extLst>
      <p:ext uri="{BB962C8B-B14F-4D97-AF65-F5344CB8AC3E}">
        <p14:creationId xmlns:p14="http://schemas.microsoft.com/office/powerpoint/2010/main" val="31170398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acts - Italy-Croatia Programm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id="{7221FE90-DCA3-D546-9918-50014EB4449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669491-FD19-4448-A095-712FC87FC06A}" type="slidenum">
              <a:rPr lang="it-IT" smtClean="0"/>
              <a:t>‹#›</a:t>
            </a:fld>
            <a:endParaRPr lang="it-IT"/>
          </a:p>
        </p:txBody>
      </p:sp>
      <p:pic>
        <p:nvPicPr>
          <p:cNvPr id="5" name="Immagine 8" descr="indirizzo.jpg">
            <a:extLst>
              <a:ext uri="{FF2B5EF4-FFF2-40B4-BE49-F238E27FC236}">
                <a16:creationId xmlns:a16="http://schemas.microsoft.com/office/drawing/2014/main" id="{EBC745CB-39BF-DC4F-B472-5BCE7D05DCE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6657" y="3697304"/>
            <a:ext cx="358775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Immagine 9" descr="mail.jpg">
            <a:extLst>
              <a:ext uri="{FF2B5EF4-FFF2-40B4-BE49-F238E27FC236}">
                <a16:creationId xmlns:a16="http://schemas.microsoft.com/office/drawing/2014/main" id="{D0384BE9-159F-BB4E-950F-2A7AC80EAA09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6657" y="4200541"/>
            <a:ext cx="358775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Immagine 20" descr="indirizzo.jpg">
            <a:extLst>
              <a:ext uri="{FF2B5EF4-FFF2-40B4-BE49-F238E27FC236}">
                <a16:creationId xmlns:a16="http://schemas.microsoft.com/office/drawing/2014/main" id="{7E6B6083-E364-C74F-8DD5-DE86359A0F8C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245" y="4690622"/>
            <a:ext cx="358775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Immagine 21" descr="mail.jpg">
            <a:extLst>
              <a:ext uri="{FF2B5EF4-FFF2-40B4-BE49-F238E27FC236}">
                <a16:creationId xmlns:a16="http://schemas.microsoft.com/office/drawing/2014/main" id="{A9CC86EC-813A-514E-9124-CA96B7E49C50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6656" y="5168627"/>
            <a:ext cx="358775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Picture Placeholder 2">
            <a:extLst>
              <a:ext uri="{FF2B5EF4-FFF2-40B4-BE49-F238E27FC236}">
                <a16:creationId xmlns:a16="http://schemas.microsoft.com/office/drawing/2014/main" id="{D9188DDC-F3F0-4744-BA11-A4064704DB78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3199683" y="6638020"/>
            <a:ext cx="6044400" cy="716312"/>
          </a:xfrm>
          <a:solidFill>
            <a:schemeClr val="bg2">
              <a:lumMod val="90000"/>
            </a:schemeClr>
          </a:solidFill>
        </p:spPr>
        <p:txBody>
          <a:bodyPr anchor="t"/>
          <a:lstStyle>
            <a:lvl1pPr marL="0" indent="0">
              <a:buNone/>
              <a:defRPr sz="1200">
                <a:latin typeface="+mn-lt"/>
              </a:defRPr>
            </a:lvl1pPr>
            <a:lvl2pPr marL="503972" indent="0">
              <a:buNone/>
              <a:defRPr sz="3086"/>
            </a:lvl2pPr>
            <a:lvl3pPr marL="1007943" indent="0">
              <a:buNone/>
              <a:defRPr sz="2646"/>
            </a:lvl3pPr>
            <a:lvl4pPr marL="1511915" indent="0">
              <a:buNone/>
              <a:defRPr sz="2205"/>
            </a:lvl4pPr>
            <a:lvl5pPr marL="2015886" indent="0">
              <a:buNone/>
              <a:defRPr sz="2205"/>
            </a:lvl5pPr>
            <a:lvl6pPr marL="2519858" indent="0">
              <a:buNone/>
              <a:defRPr sz="2205"/>
            </a:lvl6pPr>
            <a:lvl7pPr marL="3023829" indent="0">
              <a:buNone/>
              <a:defRPr sz="2205"/>
            </a:lvl7pPr>
            <a:lvl8pPr marL="3527801" indent="0">
              <a:buNone/>
              <a:defRPr sz="2205"/>
            </a:lvl8pPr>
            <a:lvl9pPr marL="4031772" indent="0">
              <a:buNone/>
              <a:defRPr sz="2205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7C574219-E3FB-874C-8238-FAE8B6C013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1621" y="617019"/>
            <a:ext cx="9359562" cy="992791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5366" tIns="52683" rIns="105366" bIns="52683" anchor="t" anchorCtr="0">
            <a:spAutoFit/>
          </a:bodyPr>
          <a:lstStyle>
            <a:lvl1pPr>
              <a:defRPr lang="en-US" dirty="0"/>
            </a:lvl1pPr>
          </a:lstStyle>
          <a:p>
            <a:pPr lvl="0"/>
            <a:r>
              <a:rPr lang="it-IT" dirty="0"/>
              <a:t>Fare clic per modificare lo stile del titolo dello schema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36771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2.jp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jp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97188" y="559070"/>
            <a:ext cx="9221689" cy="9927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5366" tIns="52683" rIns="105366" bIns="52683" anchor="ctr">
            <a:spAutoFit/>
          </a:bodyPr>
          <a:lstStyle/>
          <a:p>
            <a:pPr marL="0" lvl="0" defTabSz="457200"/>
            <a:r>
              <a:rPr lang="it-IT" dirty="0"/>
              <a:t>FARE CLIC PER MODIFICARE LO STILE DEL TITOLO DELLO SCHEMA 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5062" y="3415110"/>
            <a:ext cx="9221689" cy="5218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5366" tIns="52683" rIns="105366" bIns="52683" anchor="ctr">
            <a:spAutoFit/>
          </a:bodyPr>
          <a:lstStyle/>
          <a:p>
            <a:pPr marL="0" lvl="0" algn="ctr" defTabSz="457200"/>
            <a:r>
              <a:rPr lang="it-IT" dirty="0"/>
              <a:t>Fare clic per modificare gli stili del testo dello schema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304773" y="7006700"/>
            <a:ext cx="651977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669491-FD19-4448-A095-712FC87FC06A}" type="slidenum">
              <a:rPr lang="it-IT" smtClean="0"/>
              <a:t>‹#›</a:t>
            </a:fld>
            <a:endParaRPr lang="it-IT"/>
          </a:p>
        </p:txBody>
      </p:sp>
      <p:pic>
        <p:nvPicPr>
          <p:cNvPr id="20" name="Immagine 19">
            <a:extLst>
              <a:ext uri="{FF2B5EF4-FFF2-40B4-BE49-F238E27FC236}">
                <a16:creationId xmlns:a16="http://schemas.microsoft.com/office/drawing/2014/main" id="{7F6CF022-771E-604E-969C-68E294B0707B}"/>
              </a:ext>
            </a:extLst>
          </p:cNvPr>
          <p:cNvPicPr>
            <a:picLocks noChangeAspect="1"/>
          </p:cNvPicPr>
          <p:nvPr userDrawn="1"/>
        </p:nvPicPr>
        <p:blipFill>
          <a:blip r:embed="rId10"/>
          <a:stretch>
            <a:fillRect/>
          </a:stretch>
        </p:blipFill>
        <p:spPr>
          <a:xfrm>
            <a:off x="0" y="5390193"/>
            <a:ext cx="10691813" cy="1247827"/>
          </a:xfrm>
          <a:prstGeom prst="rect">
            <a:avLst/>
          </a:prstGeom>
        </p:spPr>
      </p:pic>
      <p:pic>
        <p:nvPicPr>
          <p:cNvPr id="9" name="Immagine 8">
            <a:extLst>
              <a:ext uri="{FF2B5EF4-FFF2-40B4-BE49-F238E27FC236}">
                <a16:creationId xmlns:a16="http://schemas.microsoft.com/office/drawing/2014/main" id="{1B5FF9CE-D41E-B840-BDCE-123F5FCA8823}"/>
              </a:ext>
            </a:extLst>
          </p:cNvPr>
          <p:cNvPicPr>
            <a:picLocks noChangeAspect="1"/>
          </p:cNvPicPr>
          <p:nvPr userDrawn="1"/>
        </p:nvPicPr>
        <p:blipFill>
          <a:blip r:embed="rId11"/>
          <a:srcRect/>
          <a:stretch/>
        </p:blipFill>
        <p:spPr>
          <a:xfrm>
            <a:off x="512638" y="6567089"/>
            <a:ext cx="2586161" cy="8579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50244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7" r:id="rId2"/>
    <p:sldLayoutId id="2147483686" r:id="rId3"/>
    <p:sldLayoutId id="2147483688" r:id="rId4"/>
    <p:sldLayoutId id="2147483690" r:id="rId5"/>
    <p:sldLayoutId id="2147483692" r:id="rId6"/>
    <p:sldLayoutId id="2147483693" r:id="rId7"/>
    <p:sldLayoutId id="2147483694" r:id="rId8"/>
  </p:sldLayoutIdLst>
  <p:hf hdr="0" ftr="0" dt="0"/>
  <p:txStyles>
    <p:titleStyle>
      <a:lvl1pPr algn="l" defTabSz="1007943" rtl="0" eaLnBrk="1" latinLnBrk="0" hangingPunct="1">
        <a:lnSpc>
          <a:spcPct val="90000"/>
        </a:lnSpc>
        <a:spcBef>
          <a:spcPct val="0"/>
        </a:spcBef>
        <a:buNone/>
        <a:defRPr lang="en-US" sz="3200" kern="1200" dirty="0">
          <a:solidFill>
            <a:srgbClr val="1ABAED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</p:titleStyle>
    <p:bodyStyle>
      <a:lvl1pPr marL="0" indent="0" algn="l" defTabSz="1007943" rtl="0" eaLnBrk="1" latinLnBrk="0" hangingPunct="1">
        <a:lnSpc>
          <a:spcPct val="90000"/>
        </a:lnSpc>
        <a:spcBef>
          <a:spcPts val="1102"/>
        </a:spcBef>
        <a:buFontTx/>
        <a:buNone/>
        <a:defRPr lang="it-IT" sz="3000" kern="1200" dirty="0" smtClean="0">
          <a:solidFill>
            <a:srgbClr val="57585A"/>
          </a:solidFill>
          <a:latin typeface="+mj-lt"/>
          <a:ea typeface="+mn-ea"/>
          <a:cs typeface="Arial" pitchFamily="34" charset="0"/>
        </a:defRPr>
      </a:lvl1pPr>
      <a:lvl2pPr marL="205214" indent="0" algn="l" defTabSz="1007943" rtl="0" eaLnBrk="1" latinLnBrk="0" hangingPunct="1">
        <a:lnSpc>
          <a:spcPct val="90000"/>
        </a:lnSpc>
        <a:spcBef>
          <a:spcPts val="551"/>
        </a:spcBef>
        <a:buFontTx/>
        <a:buNone/>
        <a:defRPr lang="it-IT" sz="1800" kern="1200" dirty="0" smtClean="0">
          <a:solidFill>
            <a:schemeClr val="tx1"/>
          </a:solidFill>
          <a:latin typeface="+mn-lt"/>
          <a:ea typeface="+mn-ea"/>
          <a:cs typeface="+mn-cs"/>
        </a:defRPr>
      </a:lvl2pPr>
      <a:lvl3pPr marL="662414" indent="0" algn="l" defTabSz="1007943" rtl="0" eaLnBrk="1" latinLnBrk="0" hangingPunct="1">
        <a:lnSpc>
          <a:spcPct val="90000"/>
        </a:lnSpc>
        <a:spcBef>
          <a:spcPts val="551"/>
        </a:spcBef>
        <a:buFontTx/>
        <a:buNone/>
        <a:defRPr lang="it-IT" sz="1800" kern="1200" dirty="0" smtClean="0">
          <a:solidFill>
            <a:schemeClr val="tx1"/>
          </a:solidFill>
          <a:latin typeface="+mn-lt"/>
          <a:ea typeface="+mn-ea"/>
          <a:cs typeface="+mn-cs"/>
        </a:defRPr>
      </a:lvl3pPr>
      <a:lvl4pPr marL="1119614" indent="0" algn="l" defTabSz="1007943" rtl="0" eaLnBrk="1" latinLnBrk="0" hangingPunct="1">
        <a:lnSpc>
          <a:spcPct val="90000"/>
        </a:lnSpc>
        <a:spcBef>
          <a:spcPts val="551"/>
        </a:spcBef>
        <a:buFontTx/>
        <a:buNone/>
        <a:defRPr lang="it-IT" sz="1800" kern="1200" dirty="0" smtClean="0">
          <a:solidFill>
            <a:schemeClr val="tx1"/>
          </a:solidFill>
          <a:latin typeface="+mn-lt"/>
          <a:ea typeface="+mn-ea"/>
          <a:cs typeface="+mn-cs"/>
        </a:defRPr>
      </a:lvl4pPr>
      <a:lvl5pPr marL="1576814" indent="0" algn="l" defTabSz="1007943" rtl="0" eaLnBrk="1" latinLnBrk="0" hangingPunct="1">
        <a:lnSpc>
          <a:spcPct val="90000"/>
        </a:lnSpc>
        <a:spcBef>
          <a:spcPts val="551"/>
        </a:spcBef>
        <a:buFontTx/>
        <a:buNone/>
        <a:defRPr lang="en-US" sz="1800" kern="1200" dirty="0">
          <a:solidFill>
            <a:schemeClr val="tx1"/>
          </a:solidFill>
          <a:latin typeface="+mn-lt"/>
          <a:ea typeface="+mn-ea"/>
          <a:cs typeface="+mn-cs"/>
        </a:defRPr>
      </a:lvl5pPr>
      <a:lvl6pPr marL="2771844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275815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77978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283758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62632D6-F9CA-4841-B51D-0A40B676371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D3A4C8C2-4960-094A-955B-92A3186BB2F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89696" y="3821881"/>
            <a:ext cx="7921824" cy="521893"/>
          </a:xfrm>
        </p:spPr>
        <p:txBody>
          <a:bodyPr/>
          <a:lstStyle/>
          <a:p>
            <a:pPr>
              <a:defRPr/>
            </a:pPr>
            <a:r>
              <a:rPr lang="it-IT" dirty="0"/>
              <a:t>Project </a:t>
            </a:r>
            <a:r>
              <a:rPr lang="it-IT" dirty="0" err="1"/>
              <a:t>acronym</a:t>
            </a:r>
            <a:r>
              <a:rPr lang="it-IT" dirty="0"/>
              <a:t> | </a:t>
            </a:r>
            <a:r>
              <a:rPr lang="it-IT" dirty="0" err="1"/>
              <a:t>Department</a:t>
            </a:r>
            <a:r>
              <a:rPr lang="it-IT" dirty="0"/>
              <a:t> | </a:t>
            </a:r>
            <a:r>
              <a:rPr lang="it-IT" dirty="0" err="1"/>
              <a:t>Name</a:t>
            </a:r>
            <a:endParaRPr lang="it-IT" dirty="0"/>
          </a:p>
        </p:txBody>
      </p:sp>
      <p:sp>
        <p:nvSpPr>
          <p:cNvPr id="5" name="Rettangolo 3">
            <a:extLst>
              <a:ext uri="{FF2B5EF4-FFF2-40B4-BE49-F238E27FC236}">
                <a16:creationId xmlns:a16="http://schemas.microsoft.com/office/drawing/2014/main" id="{19D0FB15-79DA-1342-B0F4-BA6EBCEB3421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64221" y="4688809"/>
            <a:ext cx="5763370" cy="3833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05366" tIns="52683" rIns="105366" bIns="52683" anchor="ctr">
            <a:spAutoFit/>
          </a:bodyPr>
          <a:lstStyle/>
          <a:p>
            <a:pPr algn="ctr">
              <a:defRPr/>
            </a:pPr>
            <a:r>
              <a:rPr lang="it-IT" dirty="0">
                <a:solidFill>
                  <a:srgbClr val="57585A"/>
                </a:solidFill>
                <a:latin typeface="+mj-lt"/>
                <a:cs typeface="Arial" pitchFamily="34" charset="0"/>
              </a:rPr>
              <a:t>Meeting XY | </a:t>
            </a:r>
            <a:r>
              <a:rPr lang="it-IT" dirty="0" err="1">
                <a:solidFill>
                  <a:srgbClr val="57585A"/>
                </a:solidFill>
                <a:latin typeface="+mj-lt"/>
                <a:cs typeface="Arial" pitchFamily="34" charset="0"/>
              </a:rPr>
              <a:t>Place</a:t>
            </a:r>
            <a:r>
              <a:rPr lang="it-IT" dirty="0">
                <a:solidFill>
                  <a:srgbClr val="57585A"/>
                </a:solidFill>
                <a:latin typeface="+mj-lt"/>
                <a:cs typeface="Arial" pitchFamily="34" charset="0"/>
              </a:rPr>
              <a:t> | DD </a:t>
            </a:r>
            <a:r>
              <a:rPr lang="it-IT" dirty="0" err="1">
                <a:solidFill>
                  <a:srgbClr val="57585A"/>
                </a:solidFill>
                <a:latin typeface="+mj-lt"/>
                <a:cs typeface="Arial" pitchFamily="34" charset="0"/>
              </a:rPr>
              <a:t>Month</a:t>
            </a:r>
            <a:r>
              <a:rPr lang="it-IT" dirty="0">
                <a:solidFill>
                  <a:srgbClr val="57585A"/>
                </a:solidFill>
                <a:latin typeface="+mj-lt"/>
                <a:cs typeface="Arial" pitchFamily="34" charset="0"/>
              </a:rPr>
              <a:t> YYYY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0A3FCC0-CFED-EC48-AF96-777045C40571}"/>
              </a:ext>
            </a:extLst>
          </p:cNvPr>
          <p:cNvSpPr txBox="1"/>
          <p:nvPr/>
        </p:nvSpPr>
        <p:spPr>
          <a:xfrm>
            <a:off x="1693333" y="85795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IT" dirty="0"/>
          </a:p>
        </p:txBody>
      </p:sp>
    </p:spTree>
    <p:extLst>
      <p:ext uri="{BB962C8B-B14F-4D97-AF65-F5344CB8AC3E}">
        <p14:creationId xmlns:p14="http://schemas.microsoft.com/office/powerpoint/2010/main" val="15164368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36628C00-1F66-0646-8DEC-B60918F62D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2646A364-7CE6-E74D-A653-D7D225AAF0C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9777AEAF-A983-0949-9DCA-E0C7AA2B4D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69491-FD19-4448-A095-712FC87FC06A}" type="slidenum">
              <a:rPr lang="it-IT" smtClean="0"/>
              <a:t>2</a:t>
            </a:fld>
            <a:endParaRPr lang="it-IT"/>
          </a:p>
        </p:txBody>
      </p:sp>
      <p:sp>
        <p:nvSpPr>
          <p:cNvPr id="5" name="Segnaposto immagine 4">
            <a:extLst>
              <a:ext uri="{FF2B5EF4-FFF2-40B4-BE49-F238E27FC236}">
                <a16:creationId xmlns:a16="http://schemas.microsoft.com/office/drawing/2014/main" id="{5EA3E553-6CBA-FD47-B15A-D119E96BE7E1}"/>
              </a:ext>
            </a:extLst>
          </p:cNvPr>
          <p:cNvSpPr>
            <a:spLocks noGrp="1"/>
          </p:cNvSpPr>
          <p:nvPr>
            <p:ph type="pic" idx="13"/>
          </p:nvPr>
        </p:nvSpPr>
        <p:spPr/>
      </p:sp>
    </p:spTree>
    <p:extLst>
      <p:ext uri="{BB962C8B-B14F-4D97-AF65-F5344CB8AC3E}">
        <p14:creationId xmlns:p14="http://schemas.microsoft.com/office/powerpoint/2010/main" val="29874323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contenuto 1">
            <a:extLst>
              <a:ext uri="{FF2B5EF4-FFF2-40B4-BE49-F238E27FC236}">
                <a16:creationId xmlns:a16="http://schemas.microsoft.com/office/drawing/2014/main" id="{772E23DB-D4B1-9C46-9B54-80A00AAA1BA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id="{C4288A99-52C2-3D4F-97DB-67B3399FD1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69491-FD19-4448-A095-712FC87FC06A}" type="slidenum">
              <a:rPr lang="it-IT" smtClean="0"/>
              <a:pPr/>
              <a:t>3</a:t>
            </a:fld>
            <a:endParaRPr lang="it-IT"/>
          </a:p>
        </p:txBody>
      </p:sp>
      <p:sp>
        <p:nvSpPr>
          <p:cNvPr id="4" name="Segnaposto immagine 3">
            <a:extLst>
              <a:ext uri="{FF2B5EF4-FFF2-40B4-BE49-F238E27FC236}">
                <a16:creationId xmlns:a16="http://schemas.microsoft.com/office/drawing/2014/main" id="{819FD174-9CDC-B646-AC39-C2D88A38A265}"/>
              </a:ext>
            </a:extLst>
          </p:cNvPr>
          <p:cNvSpPr>
            <a:spLocks noGrp="1"/>
          </p:cNvSpPr>
          <p:nvPr>
            <p:ph type="pic" idx="13"/>
          </p:nvPr>
        </p:nvSpPr>
        <p:spPr/>
      </p:sp>
      <p:sp>
        <p:nvSpPr>
          <p:cNvPr id="5" name="Titolo 4">
            <a:extLst>
              <a:ext uri="{FF2B5EF4-FFF2-40B4-BE49-F238E27FC236}">
                <a16:creationId xmlns:a16="http://schemas.microsoft.com/office/drawing/2014/main" id="{3815C9D0-2D27-274F-AA77-83056C5E00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078701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5CCB99BD-8D50-AB4B-829B-23D7F7679A0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669491-FD19-4448-A095-712FC87FC06A}" type="slidenum">
              <a:rPr lang="it-IT" smtClean="0"/>
              <a:t>4</a:t>
            </a:fld>
            <a:endParaRPr lang="it-IT"/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EEAA6328-9521-1645-940F-B78233BC9F60}"/>
              </a:ext>
            </a:extLst>
          </p:cNvPr>
          <p:cNvSpPr>
            <a:spLocks noGrp="1"/>
          </p:cNvSpPr>
          <p:nvPr>
            <p:ph type="pic" idx="13"/>
          </p:nvPr>
        </p:nvSpPr>
        <p:spPr/>
      </p:sp>
      <p:sp>
        <p:nvSpPr>
          <p:cNvPr id="4" name="Titolo 3">
            <a:extLst>
              <a:ext uri="{FF2B5EF4-FFF2-40B4-BE49-F238E27FC236}">
                <a16:creationId xmlns:a16="http://schemas.microsoft.com/office/drawing/2014/main" id="{3DD6D645-099B-9D42-B53E-BF88F1024E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contenuto 4">
            <a:extLst>
              <a:ext uri="{FF2B5EF4-FFF2-40B4-BE49-F238E27FC236}">
                <a16:creationId xmlns:a16="http://schemas.microsoft.com/office/drawing/2014/main" id="{51FEFC31-10C0-5D44-8875-6BAF6648F21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FE4DB8D2-373B-BC48-B1AC-B0FA6648A136}"/>
              </a:ext>
            </a:extLst>
          </p:cNvPr>
          <p:cNvSpPr>
            <a:spLocks noGrp="1"/>
          </p:cNvSpPr>
          <p:nvPr>
            <p:ph idx="14"/>
          </p:nvPr>
        </p:nvSpPr>
        <p:spPr/>
        <p:txBody>
          <a:bodyPr/>
          <a:lstStyle/>
          <a:p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005553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B93B171-9FE6-F346-A06D-1273B467EE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607573BA-FB20-CF45-996C-F8811A0A3F98}"/>
              </a:ext>
            </a:extLst>
          </p:cNvPr>
          <p:cNvSpPr>
            <a:spLocks noGrp="1"/>
          </p:cNvSpPr>
          <p:nvPr>
            <p:ph type="pic" idx="13"/>
          </p:nvPr>
        </p:nvSpPr>
        <p:spPr/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4A9CCD4A-8CDA-1A4F-9188-95FAAFD1FD6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669491-FD19-4448-A095-712FC87FC06A}" type="slidenum">
              <a:rPr lang="it-IT" smtClean="0"/>
              <a:t>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243352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3AB4A19-838D-7742-BD80-0DE16E81DD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A2E6A134-85E9-EA43-9073-6EA1FFAE704F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immagine 3">
            <a:extLst>
              <a:ext uri="{FF2B5EF4-FFF2-40B4-BE49-F238E27FC236}">
                <a16:creationId xmlns:a16="http://schemas.microsoft.com/office/drawing/2014/main" id="{D28A181A-D1B3-1644-9D13-002B5CE6AED9}"/>
              </a:ext>
            </a:extLst>
          </p:cNvPr>
          <p:cNvSpPr>
            <a:spLocks noGrp="1"/>
          </p:cNvSpPr>
          <p:nvPr>
            <p:ph type="pic" idx="13"/>
          </p:nvPr>
        </p:nvSpPr>
        <p:spPr/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7D46D20C-FF04-7A40-8DD5-A301120F5B8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669491-FD19-4448-A095-712FC87FC06A}" type="slidenum">
              <a:rPr lang="it-IT" smtClean="0"/>
              <a:t>6</a:t>
            </a:fld>
            <a:endParaRPr lang="it-IT"/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B0EC4C3E-DC38-0D4D-B50F-A205E70E35A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998316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1">
            <a:extLst>
              <a:ext uri="{FF2B5EF4-FFF2-40B4-BE49-F238E27FC236}">
                <a16:creationId xmlns:a16="http://schemas.microsoft.com/office/drawing/2014/main" id="{CFF31F30-3926-5F49-9BDA-BF77E5A3FC4E}"/>
              </a:ext>
            </a:extLst>
          </p:cNvPr>
          <p:cNvSpPr>
            <a:spLocks noGrp="1"/>
          </p:cNvSpPr>
          <p:nvPr>
            <p:ph type="pic" idx="1"/>
          </p:nvPr>
        </p:nvSpPr>
        <p:spPr/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1BE62282-61B8-754D-9267-310C6E89940E}"/>
              </a:ext>
            </a:extLst>
          </p:cNvPr>
          <p:cNvSpPr>
            <a:spLocks noGrp="1"/>
          </p:cNvSpPr>
          <p:nvPr>
            <p:ph type="pic" idx="13"/>
          </p:nvPr>
        </p:nvSpPr>
        <p:spPr/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B92EE5F2-DE34-A246-ACA1-602F08ECB76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669491-FD19-4448-A095-712FC87FC06A}" type="slidenum">
              <a:rPr lang="it-IT" smtClean="0"/>
              <a:t>7</a:t>
            </a:fld>
            <a:endParaRPr lang="it-IT"/>
          </a:p>
        </p:txBody>
      </p:sp>
      <p:sp>
        <p:nvSpPr>
          <p:cNvPr id="5" name="Titolo 4">
            <a:extLst>
              <a:ext uri="{FF2B5EF4-FFF2-40B4-BE49-F238E27FC236}">
                <a16:creationId xmlns:a16="http://schemas.microsoft.com/office/drawing/2014/main" id="{C941FBDC-6734-6D4C-A123-97DF7AEDC9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testo 5">
            <a:extLst>
              <a:ext uri="{FF2B5EF4-FFF2-40B4-BE49-F238E27FC236}">
                <a16:creationId xmlns:a16="http://schemas.microsoft.com/office/drawing/2014/main" id="{33125285-759D-4340-9D39-DDC3BE29C2E9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4697133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D43797F-DD00-A142-8BDE-FC7F0E40C6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7188" y="780669"/>
            <a:ext cx="9221689" cy="549593"/>
          </a:xfrm>
        </p:spPr>
        <p:txBody>
          <a:bodyPr/>
          <a:lstStyle/>
          <a:p>
            <a:endParaRPr lang="it-IT" dirty="0"/>
          </a:p>
        </p:txBody>
      </p:sp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id="{5AEB8398-CD3E-B54A-BA04-42B99BEF507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669491-FD19-4448-A095-712FC87FC06A}" type="slidenum">
              <a:rPr lang="it-IT" smtClean="0"/>
              <a:t>8</a:t>
            </a:fld>
            <a:endParaRPr lang="it-IT"/>
          </a:p>
        </p:txBody>
      </p:sp>
      <p:sp>
        <p:nvSpPr>
          <p:cNvPr id="4" name="Segnaposto immagine 3">
            <a:extLst>
              <a:ext uri="{FF2B5EF4-FFF2-40B4-BE49-F238E27FC236}">
                <a16:creationId xmlns:a16="http://schemas.microsoft.com/office/drawing/2014/main" id="{2332A4EB-CE13-D74D-9E8D-347146A05AD2}"/>
              </a:ext>
            </a:extLst>
          </p:cNvPr>
          <p:cNvSpPr>
            <a:spLocks noGrp="1"/>
          </p:cNvSpPr>
          <p:nvPr>
            <p:ph type="pic" idx="13"/>
          </p:nvPr>
        </p:nvSpPr>
        <p:spPr/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B5153BB1-2EC6-164D-B1D0-B4637435ECE3}"/>
              </a:ext>
            </a:extLst>
          </p:cNvPr>
          <p:cNvSpPr txBox="1"/>
          <p:nvPr/>
        </p:nvSpPr>
        <p:spPr>
          <a:xfrm>
            <a:off x="987020" y="3695716"/>
            <a:ext cx="6264275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it-IT" sz="2000" dirty="0" err="1"/>
              <a:t>Address</a:t>
            </a:r>
            <a:endParaRPr lang="it-IT" sz="2000" dirty="0"/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F70A63B4-37E6-7B4D-86E4-B11DF53EF90E}"/>
              </a:ext>
            </a:extLst>
          </p:cNvPr>
          <p:cNvSpPr txBox="1"/>
          <p:nvPr/>
        </p:nvSpPr>
        <p:spPr>
          <a:xfrm>
            <a:off x="987020" y="4159266"/>
            <a:ext cx="6264275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it-IT" sz="2000" dirty="0"/>
              <a:t>email@</a:t>
            </a:r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8DCA333E-A1B4-F749-8E80-B39D1867C000}"/>
              </a:ext>
            </a:extLst>
          </p:cNvPr>
          <p:cNvSpPr txBox="1"/>
          <p:nvPr/>
        </p:nvSpPr>
        <p:spPr>
          <a:xfrm>
            <a:off x="985432" y="4671717"/>
            <a:ext cx="6264275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de-DE" sz="2000" dirty="0" err="1"/>
              <a:t>Telephone</a:t>
            </a:r>
            <a:r>
              <a:rPr lang="de-DE" sz="2000" dirty="0"/>
              <a:t> </a:t>
            </a:r>
            <a:r>
              <a:rPr lang="de-DE" sz="2000" dirty="0" err="1"/>
              <a:t>number</a:t>
            </a:r>
            <a:endParaRPr lang="it-IT" sz="2000" dirty="0"/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898FB633-D9BA-EC44-9D9D-91B61C4456EB}"/>
              </a:ext>
            </a:extLst>
          </p:cNvPr>
          <p:cNvSpPr txBox="1"/>
          <p:nvPr/>
        </p:nvSpPr>
        <p:spPr>
          <a:xfrm>
            <a:off x="987020" y="5147989"/>
            <a:ext cx="6264275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de-DE" sz="2000" dirty="0"/>
              <a:t>www.italy-croatia.eu/acronym</a:t>
            </a:r>
            <a:endParaRPr lang="it-IT" sz="2000" dirty="0"/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9455A6CF-9EFC-F544-9559-AF4788CF28E4}"/>
              </a:ext>
            </a:extLst>
          </p:cNvPr>
          <p:cNvSpPr txBox="1"/>
          <p:nvPr/>
        </p:nvSpPr>
        <p:spPr>
          <a:xfrm>
            <a:off x="626657" y="1698378"/>
            <a:ext cx="6623050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2000" b="1" dirty="0" err="1"/>
              <a:t>Organisation</a:t>
            </a:r>
            <a:r>
              <a:rPr lang="en-US" sz="2000" b="1" dirty="0"/>
              <a:t> name</a:t>
            </a:r>
          </a:p>
          <a:p>
            <a:pPr>
              <a:defRPr/>
            </a:pPr>
            <a:r>
              <a:rPr lang="en-US" sz="2000" b="1" dirty="0"/>
              <a:t>Contact person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894326180"/>
      </p:ext>
    </p:extLst>
  </p:cSld>
  <p:clrMapOvr>
    <a:masterClrMapping/>
  </p:clrMapOvr>
</p:sld>
</file>

<file path=ppt/theme/theme1.xml><?xml version="1.0" encoding="utf-8"?>
<a:theme xmlns:a="http://schemas.openxmlformats.org/drawingml/2006/main" name="Theme - Italy-Croatia Programme">
  <a:themeElements>
    <a:clrScheme name="Tema di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i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1226</TotalTime>
  <Words>37</Words>
  <Application>Microsoft Macintosh PowerPoint</Application>
  <PresentationFormat>Custom</PresentationFormat>
  <Paragraphs>15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Theme - Italy-Croatia Programme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Laura Lanari</dc:creator>
  <cp:lastModifiedBy>POMILIO 9</cp:lastModifiedBy>
  <cp:revision>30</cp:revision>
  <dcterms:created xsi:type="dcterms:W3CDTF">2020-09-02T11:34:26Z</dcterms:created>
  <dcterms:modified xsi:type="dcterms:W3CDTF">2022-05-17T13:43:55Z</dcterms:modified>
</cp:coreProperties>
</file>