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F4B1056D-22E4-1144-90A8-CB75524002F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1" y="431044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37A013C-9888-2A4D-A1F7-C66F7DF5126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7272" y="6566907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1232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36</cp:revision>
  <dcterms:created xsi:type="dcterms:W3CDTF">2020-09-02T11:34:26Z</dcterms:created>
  <dcterms:modified xsi:type="dcterms:W3CDTF">2020-09-03T08:51:18Z</dcterms:modified>
</cp:coreProperties>
</file>