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02209825-48F4-664B-A289-89B380C157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1" y="431044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499F8D2D-2784-4741-949D-CBD79D5DC50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7272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1231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35</cp:revision>
  <dcterms:created xsi:type="dcterms:W3CDTF">2020-09-02T11:34:26Z</dcterms:created>
  <dcterms:modified xsi:type="dcterms:W3CDTF">2020-09-03T08:50:30Z</dcterms:modified>
</cp:coreProperties>
</file>