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73"/>
    <p:restoredTop sz="96405"/>
  </p:normalViewPr>
  <p:slideViewPr>
    <p:cSldViewPr snapToObjects="1">
      <p:cViewPr varScale="1">
        <p:scale>
          <a:sx n="150" d="100"/>
          <a:sy n="150" d="100"/>
        </p:scale>
        <p:origin x="1392" y="17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690FEA76-0CB9-3D4A-AD58-401F7A982B3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4832" y="430027"/>
            <a:ext cx="2726243" cy="91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20BDDE24-8A20-974E-8254-E600BA3CD00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12638" y="6567786"/>
            <a:ext cx="2586162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1228</TotalTime>
  <Words>37</Words>
  <Application>Microsoft Macintosh PowerPoint</Application>
  <PresentationFormat>Personalizzato</PresentationFormat>
  <Paragraphs>15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Laura Lanari</cp:lastModifiedBy>
  <cp:revision>32</cp:revision>
  <dcterms:created xsi:type="dcterms:W3CDTF">2020-09-02T11:34:26Z</dcterms:created>
  <dcterms:modified xsi:type="dcterms:W3CDTF">2020-09-03T08:47:06Z</dcterms:modified>
</cp:coreProperties>
</file>