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B670097-EB5C-904F-9A07-78C181B0FD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3" y="430027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A7C7D0A-3A6A-1241-8BA0-9F6889FC89B0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2638" y="6567786"/>
            <a:ext cx="2586161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1227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31</cp:revision>
  <dcterms:created xsi:type="dcterms:W3CDTF">2020-09-02T11:34:26Z</dcterms:created>
  <dcterms:modified xsi:type="dcterms:W3CDTF">2020-09-03T08:45:54Z</dcterms:modified>
</cp:coreProperties>
</file>