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384BA1BD-5A8E-894F-ABBB-DAC4419EBEB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834" y="430027"/>
            <a:ext cx="2726243" cy="9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9B313E7-FF4B-6040-B4B2-1655960355A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12638" y="6567786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30</cp:revision>
  <dcterms:created xsi:type="dcterms:W3CDTF">2020-09-02T11:34:26Z</dcterms:created>
  <dcterms:modified xsi:type="dcterms:W3CDTF">2020-09-03T08:44:50Z</dcterms:modified>
</cp:coreProperties>
</file>