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73"/>
    <p:restoredTop sz="96405"/>
  </p:normalViewPr>
  <p:slideViewPr>
    <p:cSldViewPr snapToObjects="1">
      <p:cViewPr varScale="1">
        <p:scale>
          <a:sx n="150" d="100"/>
          <a:sy n="150" d="100"/>
        </p:scale>
        <p:origin x="139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1DA99380-D39F-E54B-9ED1-C6BFDA5D3B4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5877" y="434431"/>
            <a:ext cx="2725200" cy="91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745A89EA-7812-6F41-AC50-FE0F89639D2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12638" y="6567786"/>
            <a:ext cx="258616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1225</TotalTime>
  <Words>37</Words>
  <Application>Microsoft Macintosh PowerPoint</Application>
  <PresentationFormat>Personalizzato</PresentationFormat>
  <Paragraphs>15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Laura Lanari</cp:lastModifiedBy>
  <cp:revision>29</cp:revision>
  <dcterms:created xsi:type="dcterms:W3CDTF">2020-09-02T11:34:26Z</dcterms:created>
  <dcterms:modified xsi:type="dcterms:W3CDTF">2020-09-03T08:43:41Z</dcterms:modified>
</cp:coreProperties>
</file>