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69562F6C-15EE-5D4E-B2BF-4906DCE336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10" y="435778"/>
            <a:ext cx="2721167" cy="90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D73B4029-8FCC-3C43-87ED-DE44FD987B66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4" y="6564264"/>
            <a:ext cx="2585636" cy="86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1220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26</cp:revision>
  <dcterms:created xsi:type="dcterms:W3CDTF">2020-09-02T11:34:26Z</dcterms:created>
  <dcterms:modified xsi:type="dcterms:W3CDTF">2020-09-03T08:38:56Z</dcterms:modified>
</cp:coreProperties>
</file>