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DA7E6BA-3EC7-FB4F-B2FD-EFDABDA0EE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9910" y="435778"/>
            <a:ext cx="2721167" cy="90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A4495A4-0042-5740-9AA3-D8D479D9C97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4088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1222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27</cp:revision>
  <dcterms:created xsi:type="dcterms:W3CDTF">2020-09-02T11:34:26Z</dcterms:created>
  <dcterms:modified xsi:type="dcterms:W3CDTF">2020-09-03T08:40:59Z</dcterms:modified>
</cp:coreProperties>
</file>