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10691813" cy="75596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81" userDrawn="1">
          <p15:clr>
            <a:srgbClr val="A4A3A4"/>
          </p15:clr>
        </p15:guide>
        <p15:guide id="2" pos="336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7" autoAdjust="0"/>
    <p:restoredTop sz="96395" autoAdjust="0"/>
  </p:normalViewPr>
  <p:slideViewPr>
    <p:cSldViewPr snapToGrid="0">
      <p:cViewPr varScale="1">
        <p:scale>
          <a:sx n="96" d="100"/>
          <a:sy n="96" d="100"/>
        </p:scale>
        <p:origin x="222" y="90"/>
      </p:cViewPr>
      <p:guideLst>
        <p:guide orient="horz" pos="2381"/>
        <p:guide pos="336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8F1B4B-D3FF-4038-99D7-802DFA0D834B}" type="datetimeFigureOut">
              <a:rPr lang="it-IT" smtClean="0"/>
              <a:t>17/12/2018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246188" y="1143000"/>
            <a:ext cx="43656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9C395C8-C597-421E-8C3F-41AC61E1F03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444712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1pPr>
    <a:lvl2pPr marL="497754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2pPr>
    <a:lvl3pPr marL="995507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3pPr>
    <a:lvl4pPr marL="1493261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4pPr>
    <a:lvl5pPr marL="1991015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5pPr>
    <a:lvl6pPr marL="2488768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6pPr>
    <a:lvl7pPr marL="2986522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7pPr>
    <a:lvl8pPr marL="3484275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8pPr>
    <a:lvl9pPr marL="3982029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886" y="1237197"/>
            <a:ext cx="9088041" cy="2631887"/>
          </a:xfrm>
        </p:spPr>
        <p:txBody>
          <a:bodyPr anchor="b"/>
          <a:lstStyle>
            <a:lvl1pPr algn="ctr">
              <a:defRPr sz="6614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6477" y="3970580"/>
            <a:ext cx="8018860" cy="1825171"/>
          </a:xfrm>
        </p:spPr>
        <p:txBody>
          <a:bodyPr/>
          <a:lstStyle>
            <a:lvl1pPr marL="0" indent="0" algn="ctr">
              <a:buNone/>
              <a:defRPr sz="2646"/>
            </a:lvl1pPr>
            <a:lvl2pPr marL="503972" indent="0" algn="ctr">
              <a:buNone/>
              <a:defRPr sz="2205"/>
            </a:lvl2pPr>
            <a:lvl3pPr marL="1007943" indent="0" algn="ctr">
              <a:buNone/>
              <a:defRPr sz="1984"/>
            </a:lvl3pPr>
            <a:lvl4pPr marL="1511915" indent="0" algn="ctr">
              <a:buNone/>
              <a:defRPr sz="1764"/>
            </a:lvl4pPr>
            <a:lvl5pPr marL="2015886" indent="0" algn="ctr">
              <a:buNone/>
              <a:defRPr sz="1764"/>
            </a:lvl5pPr>
            <a:lvl6pPr marL="2519858" indent="0" algn="ctr">
              <a:buNone/>
              <a:defRPr sz="1764"/>
            </a:lvl6pPr>
            <a:lvl7pPr marL="3023829" indent="0" algn="ctr">
              <a:buNone/>
              <a:defRPr sz="1764"/>
            </a:lvl7pPr>
            <a:lvl8pPr marL="3527801" indent="0" algn="ctr">
              <a:buNone/>
              <a:defRPr sz="1764"/>
            </a:lvl8pPr>
            <a:lvl9pPr marL="4031772" indent="0" algn="ctr">
              <a:buNone/>
              <a:defRPr sz="1764"/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67B034-BC63-4E65-8259-565ECB26B2BF}" type="datetime1">
              <a:rPr lang="it-IT" smtClean="0"/>
              <a:t>17/12/2018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553678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A6BB7E-7C65-4FCD-8FC9-3862740CC1C3}" type="datetime1">
              <a:rPr lang="it-IT" smtClean="0"/>
              <a:t>17/12/2018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69560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51329" y="402483"/>
            <a:ext cx="2305422" cy="6406475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35063" y="402483"/>
            <a:ext cx="6782619" cy="6406475"/>
          </a:xfrm>
        </p:spPr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96FCE-5E0A-491C-9856-0D9C2E13DAEC}" type="datetime1">
              <a:rPr lang="it-IT" smtClean="0"/>
              <a:t>17/12/2018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962350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9F415B-0D0E-4D34-8103-BAF54B10B05F}" type="datetime1">
              <a:rPr lang="it-IT" smtClean="0"/>
              <a:t>17/12/2018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174289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9494" y="1884671"/>
            <a:ext cx="9221689" cy="3144614"/>
          </a:xfrm>
        </p:spPr>
        <p:txBody>
          <a:bodyPr anchor="b"/>
          <a:lstStyle>
            <a:lvl1pPr>
              <a:defRPr sz="6614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9494" y="5059035"/>
            <a:ext cx="9221689" cy="1653678"/>
          </a:xfrm>
        </p:spPr>
        <p:txBody>
          <a:bodyPr/>
          <a:lstStyle>
            <a:lvl1pPr marL="0" indent="0">
              <a:buNone/>
              <a:defRPr sz="2646">
                <a:solidFill>
                  <a:schemeClr val="tx1"/>
                </a:solidFill>
              </a:defRPr>
            </a:lvl1pPr>
            <a:lvl2pPr marL="503972" indent="0">
              <a:buNone/>
              <a:defRPr sz="2205">
                <a:solidFill>
                  <a:schemeClr val="tx1">
                    <a:tint val="75000"/>
                  </a:schemeClr>
                </a:solidFill>
              </a:defRPr>
            </a:lvl2pPr>
            <a:lvl3pPr marL="1007943" indent="0">
              <a:buNone/>
              <a:defRPr sz="1984">
                <a:solidFill>
                  <a:schemeClr val="tx1">
                    <a:tint val="75000"/>
                  </a:schemeClr>
                </a:solidFill>
              </a:defRPr>
            </a:lvl3pPr>
            <a:lvl4pPr marL="1511915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4pPr>
            <a:lvl5pPr marL="2015886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5pPr>
            <a:lvl6pPr marL="2519858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6pPr>
            <a:lvl7pPr marL="3023829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7pPr>
            <a:lvl8pPr marL="3527801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8pPr>
            <a:lvl9pPr marL="4031772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4EA73-307D-4850-B102-D76D1707AEBB}" type="datetime1">
              <a:rPr lang="it-IT" smtClean="0"/>
              <a:t>17/12/2018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644852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35062" y="2012414"/>
            <a:ext cx="4544021" cy="4796544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12730" y="2012414"/>
            <a:ext cx="4544021" cy="4796544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DD6A27-BAE4-4995-A151-4A80078F2A1D}" type="datetime1">
              <a:rPr lang="it-IT" smtClean="0"/>
              <a:t>17/12/2018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9514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402484"/>
            <a:ext cx="9221689" cy="1461188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1853171"/>
            <a:ext cx="4523137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36456" y="2761381"/>
            <a:ext cx="4523137" cy="4061576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12731" y="1853171"/>
            <a:ext cx="4545413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12731" y="2761381"/>
            <a:ext cx="4545413" cy="4061576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92BEE2-6385-45CF-B2C6-B5E396048F74}" type="datetime1">
              <a:rPr lang="it-IT" smtClean="0"/>
              <a:t>17/12/2018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399596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2B8961-949C-4A5B-9552-13498D539308}" type="datetime1">
              <a:rPr lang="it-IT" smtClean="0"/>
              <a:t>17/12/2018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524685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27A890-661D-4DF1-A909-2F50B07436C9}" type="datetime1">
              <a:rPr lang="it-IT" smtClean="0"/>
              <a:t>17/12/2018</a:t>
            </a:fld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658151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45413" y="1088455"/>
            <a:ext cx="5412730" cy="5372269"/>
          </a:xfrm>
        </p:spPr>
        <p:txBody>
          <a:bodyPr/>
          <a:lstStyle>
            <a:lvl1pPr>
              <a:defRPr sz="3527"/>
            </a:lvl1pPr>
            <a:lvl2pPr>
              <a:defRPr sz="3086"/>
            </a:lvl2pPr>
            <a:lvl3pPr>
              <a:defRPr sz="2646"/>
            </a:lvl3pPr>
            <a:lvl4pPr>
              <a:defRPr sz="2205"/>
            </a:lvl4pPr>
            <a:lvl5pPr>
              <a:defRPr sz="2205"/>
            </a:lvl5pPr>
            <a:lvl6pPr>
              <a:defRPr sz="2205"/>
            </a:lvl6pPr>
            <a:lvl7pPr>
              <a:defRPr sz="2205"/>
            </a:lvl7pPr>
            <a:lvl8pPr>
              <a:defRPr sz="2205"/>
            </a:lvl8pPr>
            <a:lvl9pPr>
              <a:defRPr sz="2205"/>
            </a:lvl9pPr>
          </a:lstStyle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42CB87-B4AA-40F3-9493-51FD0C0D94C3}" type="datetime1">
              <a:rPr lang="it-IT" smtClean="0"/>
              <a:t>17/12/2018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533341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45413" y="1088455"/>
            <a:ext cx="5412730" cy="5372269"/>
          </a:xfrm>
        </p:spPr>
        <p:txBody>
          <a:bodyPr anchor="t"/>
          <a:lstStyle>
            <a:lvl1pPr marL="0" indent="0">
              <a:buNone/>
              <a:defRPr sz="3527"/>
            </a:lvl1pPr>
            <a:lvl2pPr marL="503972" indent="0">
              <a:buNone/>
              <a:defRPr sz="3086"/>
            </a:lvl2pPr>
            <a:lvl3pPr marL="1007943" indent="0">
              <a:buNone/>
              <a:defRPr sz="2646"/>
            </a:lvl3pPr>
            <a:lvl4pPr marL="1511915" indent="0">
              <a:buNone/>
              <a:defRPr sz="2205"/>
            </a:lvl4pPr>
            <a:lvl5pPr marL="2015886" indent="0">
              <a:buNone/>
              <a:defRPr sz="2205"/>
            </a:lvl5pPr>
            <a:lvl6pPr marL="2519858" indent="0">
              <a:buNone/>
              <a:defRPr sz="2205"/>
            </a:lvl6pPr>
            <a:lvl7pPr marL="3023829" indent="0">
              <a:buNone/>
              <a:defRPr sz="2205"/>
            </a:lvl7pPr>
            <a:lvl8pPr marL="3527801" indent="0">
              <a:buNone/>
              <a:defRPr sz="2205"/>
            </a:lvl8pPr>
            <a:lvl9pPr marL="4031772" indent="0">
              <a:buNone/>
              <a:defRPr sz="2205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F03E5-5740-4398-909B-37BA3BE56490}" type="datetime1">
              <a:rPr lang="it-IT" smtClean="0"/>
              <a:t>17/12/2018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959567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35062" y="402484"/>
            <a:ext cx="9221689" cy="14611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5062" y="2012414"/>
            <a:ext cx="9221689" cy="47965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062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A7FC6F-66DA-4D77-B843-35341B336C66}" type="datetime1">
              <a:rPr lang="it-IT" smtClean="0"/>
              <a:t>17/12/2018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41663" y="7006700"/>
            <a:ext cx="3608487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51093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364186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 dt="0"/>
  <p:txStyles>
    <p:titleStyle>
      <a:lvl1pPr algn="l" defTabSz="1007943" rtl="0" eaLnBrk="1" latinLnBrk="0" hangingPunct="1">
        <a:lnSpc>
          <a:spcPct val="90000"/>
        </a:lnSpc>
        <a:spcBef>
          <a:spcPct val="0"/>
        </a:spcBef>
        <a:buNone/>
        <a:defRPr sz="48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986" indent="-251986" algn="l" defTabSz="1007943" rtl="0" eaLnBrk="1" latinLnBrk="0" hangingPunct="1">
        <a:lnSpc>
          <a:spcPct val="90000"/>
        </a:lnSpc>
        <a:spcBef>
          <a:spcPts val="1102"/>
        </a:spcBef>
        <a:buFont typeface="Arial" panose="020B0604020202020204" pitchFamily="34" charset="0"/>
        <a:buChar char="•"/>
        <a:defRPr sz="3086" kern="1200">
          <a:solidFill>
            <a:schemeClr val="tx1"/>
          </a:solidFill>
          <a:latin typeface="+mn-lt"/>
          <a:ea typeface="+mn-ea"/>
          <a:cs typeface="+mn-cs"/>
        </a:defRPr>
      </a:lvl1pPr>
      <a:lvl2pPr marL="75595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259929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205" kern="1200">
          <a:solidFill>
            <a:schemeClr val="tx1"/>
          </a:solidFill>
          <a:latin typeface="+mn-lt"/>
          <a:ea typeface="+mn-ea"/>
          <a:cs typeface="+mn-cs"/>
        </a:defRPr>
      </a:lvl3pPr>
      <a:lvl4pPr marL="1763900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267872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771844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275815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77978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283758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3.png"/><Relationship Id="rId4" Type="http://schemas.openxmlformats.org/officeDocument/2006/relationships/oleObject" Target="../embeddings/oleObject1.bin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2">
            <a:extLst>
              <a:ext uri="{FF2B5EF4-FFF2-40B4-BE49-F238E27FC236}">
                <a16:creationId xmlns:a16="http://schemas.microsoft.com/office/drawing/2014/main" id="{3E62148C-2270-4504-9E27-B7B562A315D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09060" y="2051053"/>
            <a:ext cx="5184775" cy="814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5366" tIns="52683" rIns="105366" bIns="52683" anchor="ctr">
            <a:spAutoFit/>
          </a:bodyPr>
          <a:lstStyle/>
          <a:p>
            <a:pPr algn="ctr"/>
            <a:r>
              <a:rPr lang="it-IT" sz="4600" dirty="0">
                <a:solidFill>
                  <a:srgbClr val="1ABAED"/>
                </a:solidFill>
              </a:rPr>
              <a:t>HEADLINE</a:t>
            </a:r>
          </a:p>
        </p:txBody>
      </p:sp>
      <p:sp>
        <p:nvSpPr>
          <p:cNvPr id="5" name="Rettangolo 3">
            <a:extLst>
              <a:ext uri="{FF2B5EF4-FFF2-40B4-BE49-F238E27FC236}">
                <a16:creationId xmlns:a16="http://schemas.microsoft.com/office/drawing/2014/main" id="{8059E083-EDF3-4F97-83DB-2FA8D1EC651C}"/>
              </a:ext>
            </a:extLst>
          </p:cNvPr>
          <p:cNvSpPr>
            <a:spLocks noChangeArrowheads="1"/>
          </p:cNvSpPr>
          <p:nvPr/>
        </p:nvSpPr>
        <p:spPr bwMode="auto">
          <a:xfrm>
            <a:off x="953297" y="3368678"/>
            <a:ext cx="8569325" cy="56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5366" tIns="52683" rIns="105366" bIns="52683" anchor="ctr">
            <a:spAutoFit/>
          </a:bodyPr>
          <a:lstStyle/>
          <a:p>
            <a:pPr algn="ctr">
              <a:defRPr/>
            </a:pPr>
            <a:r>
              <a:rPr lang="it-IT" sz="3000" dirty="0">
                <a:solidFill>
                  <a:srgbClr val="57585A"/>
                </a:solidFill>
                <a:latin typeface="+mj-lt"/>
                <a:cs typeface="Arial" pitchFamily="34" charset="0"/>
              </a:rPr>
              <a:t>Project </a:t>
            </a:r>
            <a:r>
              <a:rPr lang="it-IT" sz="3000" dirty="0" err="1">
                <a:solidFill>
                  <a:srgbClr val="57585A"/>
                </a:solidFill>
                <a:latin typeface="+mj-lt"/>
                <a:cs typeface="Arial" pitchFamily="34" charset="0"/>
              </a:rPr>
              <a:t>acronym</a:t>
            </a:r>
            <a:r>
              <a:rPr lang="it-IT" sz="3000" dirty="0">
                <a:solidFill>
                  <a:srgbClr val="57585A"/>
                </a:solidFill>
                <a:latin typeface="+mj-lt"/>
                <a:cs typeface="Arial" pitchFamily="34" charset="0"/>
              </a:rPr>
              <a:t> | </a:t>
            </a:r>
            <a:r>
              <a:rPr lang="it-IT" sz="3000" dirty="0" err="1">
                <a:solidFill>
                  <a:srgbClr val="57585A"/>
                </a:solidFill>
                <a:latin typeface="+mj-lt"/>
                <a:cs typeface="Arial" pitchFamily="34" charset="0"/>
              </a:rPr>
              <a:t>Department</a:t>
            </a:r>
            <a:r>
              <a:rPr lang="it-IT" sz="3000" dirty="0">
                <a:solidFill>
                  <a:srgbClr val="57585A"/>
                </a:solidFill>
                <a:latin typeface="+mj-lt"/>
                <a:cs typeface="Arial" pitchFamily="34" charset="0"/>
              </a:rPr>
              <a:t> | </a:t>
            </a:r>
            <a:r>
              <a:rPr lang="it-IT" sz="3000" dirty="0" err="1">
                <a:solidFill>
                  <a:srgbClr val="57585A"/>
                </a:solidFill>
                <a:latin typeface="+mj-lt"/>
                <a:cs typeface="Arial" pitchFamily="34" charset="0"/>
              </a:rPr>
              <a:t>Name</a:t>
            </a:r>
            <a:endParaRPr lang="it-IT" sz="3000" dirty="0">
              <a:solidFill>
                <a:srgbClr val="57585A"/>
              </a:solidFill>
              <a:latin typeface="+mj-lt"/>
              <a:cs typeface="Arial" pitchFamily="34" charset="0"/>
            </a:endParaRPr>
          </a:p>
        </p:txBody>
      </p:sp>
      <p:sp>
        <p:nvSpPr>
          <p:cNvPr id="6" name="Rettangolo 3">
            <a:extLst>
              <a:ext uri="{FF2B5EF4-FFF2-40B4-BE49-F238E27FC236}">
                <a16:creationId xmlns:a16="http://schemas.microsoft.com/office/drawing/2014/main" id="{D5536291-417C-40CE-89BB-20D79B335B58}"/>
              </a:ext>
            </a:extLst>
          </p:cNvPr>
          <p:cNvSpPr>
            <a:spLocks noChangeArrowheads="1"/>
          </p:cNvSpPr>
          <p:nvPr/>
        </p:nvSpPr>
        <p:spPr bwMode="auto">
          <a:xfrm>
            <a:off x="953297" y="3980407"/>
            <a:ext cx="8569325" cy="3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5366" tIns="52683" rIns="105366" bIns="52683" anchor="ctr">
            <a:spAutoFit/>
          </a:bodyPr>
          <a:lstStyle/>
          <a:p>
            <a:pPr algn="ctr">
              <a:defRPr/>
            </a:pPr>
            <a:r>
              <a:rPr lang="it-IT" dirty="0">
                <a:solidFill>
                  <a:srgbClr val="57585A"/>
                </a:solidFill>
                <a:latin typeface="+mj-lt"/>
                <a:cs typeface="Arial" pitchFamily="34" charset="0"/>
              </a:rPr>
              <a:t>Meeting XY | </a:t>
            </a:r>
            <a:r>
              <a:rPr lang="it-IT" dirty="0" err="1">
                <a:solidFill>
                  <a:srgbClr val="57585A"/>
                </a:solidFill>
                <a:latin typeface="+mj-lt"/>
                <a:cs typeface="Arial" pitchFamily="34" charset="0"/>
              </a:rPr>
              <a:t>Place</a:t>
            </a:r>
            <a:r>
              <a:rPr lang="it-IT" dirty="0">
                <a:solidFill>
                  <a:srgbClr val="57585A"/>
                </a:solidFill>
                <a:latin typeface="+mj-lt"/>
                <a:cs typeface="Arial" pitchFamily="34" charset="0"/>
              </a:rPr>
              <a:t> | DD </a:t>
            </a:r>
            <a:r>
              <a:rPr lang="it-IT" dirty="0" err="1">
                <a:solidFill>
                  <a:srgbClr val="57585A"/>
                </a:solidFill>
                <a:latin typeface="+mj-lt"/>
                <a:cs typeface="Arial" pitchFamily="34" charset="0"/>
              </a:rPr>
              <a:t>Mounth</a:t>
            </a:r>
            <a:r>
              <a:rPr lang="it-IT" dirty="0">
                <a:solidFill>
                  <a:srgbClr val="57585A"/>
                </a:solidFill>
                <a:latin typeface="+mj-lt"/>
                <a:cs typeface="Arial" pitchFamily="34" charset="0"/>
              </a:rPr>
              <a:t> YYYY</a:t>
            </a:r>
          </a:p>
        </p:txBody>
      </p:sp>
    </p:spTree>
    <p:extLst>
      <p:ext uri="{BB962C8B-B14F-4D97-AF65-F5344CB8AC3E}">
        <p14:creationId xmlns:p14="http://schemas.microsoft.com/office/powerpoint/2010/main" val="9254996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>
            <a:extLst>
              <a:ext uri="{FF2B5EF4-FFF2-40B4-BE49-F238E27FC236}">
                <a16:creationId xmlns:a16="http://schemas.microsoft.com/office/drawing/2014/main" id="{C20AD08B-F5C6-44E6-AAB5-40ABB735ECA2}"/>
              </a:ext>
            </a:extLst>
          </p:cNvPr>
          <p:cNvSpPr/>
          <p:nvPr/>
        </p:nvSpPr>
        <p:spPr>
          <a:xfrm>
            <a:off x="3355478" y="6647873"/>
            <a:ext cx="6045697" cy="56802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t-IT" sz="2000" dirty="0" err="1"/>
              <a:t>Space</a:t>
            </a:r>
            <a:r>
              <a:rPr lang="it-IT" sz="2000" dirty="0"/>
              <a:t> </a:t>
            </a:r>
            <a:r>
              <a:rPr lang="it-IT" sz="2000" dirty="0" err="1"/>
              <a:t>for</a:t>
            </a:r>
            <a:r>
              <a:rPr lang="it-IT" sz="2000" dirty="0"/>
              <a:t> Logos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37DAC330-C96F-4D76-A1CD-DC5EEBD6D1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801225" y="6959075"/>
            <a:ext cx="350970" cy="402483"/>
          </a:xfrm>
        </p:spPr>
        <p:txBody>
          <a:bodyPr/>
          <a:lstStyle/>
          <a:p>
            <a:fld id="{9E43AF4C-ECE0-483C-A26F-0882D69BA3F5}" type="slidenum">
              <a:rPr lang="it-IT" smtClean="0"/>
              <a:t>2</a:t>
            </a:fld>
            <a:endParaRPr lang="it-IT" dirty="0"/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110C5BAE-365C-4045-92F7-1335AE82D8E5}"/>
              </a:ext>
            </a:extLst>
          </p:cNvPr>
          <p:cNvSpPr txBox="1"/>
          <p:nvPr/>
        </p:nvSpPr>
        <p:spPr>
          <a:xfrm>
            <a:off x="608588" y="1169745"/>
            <a:ext cx="9497437" cy="40626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it-IT" sz="1400" dirty="0" err="1">
                <a:latin typeface="+mj-lt"/>
              </a:rPr>
              <a:t>Insert</a:t>
            </a:r>
            <a:r>
              <a:rPr lang="it-IT" sz="1400" dirty="0">
                <a:latin typeface="+mj-lt"/>
              </a:rPr>
              <a:t> text</a:t>
            </a: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2000" dirty="0">
              <a:latin typeface="+mj-lt"/>
            </a:endParaRPr>
          </a:p>
        </p:txBody>
      </p:sp>
      <p:sp>
        <p:nvSpPr>
          <p:cNvPr id="8" name="Rettangolo 2">
            <a:extLst>
              <a:ext uri="{FF2B5EF4-FFF2-40B4-BE49-F238E27FC236}">
                <a16:creationId xmlns:a16="http://schemas.microsoft.com/office/drawing/2014/main" id="{4347961C-93E2-477F-9016-FC5CF4C8A76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7188" y="504441"/>
            <a:ext cx="9497437" cy="598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5366" tIns="52683" rIns="105366" bIns="52683" anchor="ctr">
            <a:spAutoFit/>
          </a:bodyPr>
          <a:lstStyle>
            <a:lvl1pPr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it-IT" altLang="it-IT" sz="3200" dirty="0">
                <a:solidFill>
                  <a:srgbClr val="1ABAED"/>
                </a:solidFill>
              </a:rPr>
              <a:t>TITLE MASTERFORMAT</a:t>
            </a:r>
          </a:p>
        </p:txBody>
      </p:sp>
    </p:spTree>
    <p:extLst>
      <p:ext uri="{BB962C8B-B14F-4D97-AF65-F5344CB8AC3E}">
        <p14:creationId xmlns:p14="http://schemas.microsoft.com/office/powerpoint/2010/main" val="38661873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>
            <a:extLst>
              <a:ext uri="{FF2B5EF4-FFF2-40B4-BE49-F238E27FC236}">
                <a16:creationId xmlns:a16="http://schemas.microsoft.com/office/drawing/2014/main" id="{C20AD08B-F5C6-44E6-AAB5-40ABB735ECA2}"/>
              </a:ext>
            </a:extLst>
          </p:cNvPr>
          <p:cNvSpPr/>
          <p:nvPr/>
        </p:nvSpPr>
        <p:spPr>
          <a:xfrm>
            <a:off x="3355478" y="6647873"/>
            <a:ext cx="6045697" cy="56802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t-IT" sz="2000" dirty="0" err="1"/>
              <a:t>Space</a:t>
            </a:r>
            <a:r>
              <a:rPr lang="it-IT" sz="2000" dirty="0"/>
              <a:t> </a:t>
            </a:r>
            <a:r>
              <a:rPr lang="it-IT" sz="2000" dirty="0" err="1"/>
              <a:t>for</a:t>
            </a:r>
            <a:r>
              <a:rPr lang="it-IT" sz="2000" dirty="0"/>
              <a:t> Logos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37DAC330-C96F-4D76-A1CD-DC5EEBD6D1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801225" y="6959075"/>
            <a:ext cx="350970" cy="402483"/>
          </a:xfrm>
        </p:spPr>
        <p:txBody>
          <a:bodyPr/>
          <a:lstStyle/>
          <a:p>
            <a:fld id="{9E43AF4C-ECE0-483C-A26F-0882D69BA3F5}" type="slidenum">
              <a:rPr lang="it-IT" smtClean="0"/>
              <a:t>3</a:t>
            </a:fld>
            <a:endParaRPr lang="it-IT" dirty="0"/>
          </a:p>
        </p:txBody>
      </p:sp>
      <p:sp>
        <p:nvSpPr>
          <p:cNvPr id="8" name="Rettangolo 2">
            <a:extLst>
              <a:ext uri="{FF2B5EF4-FFF2-40B4-BE49-F238E27FC236}">
                <a16:creationId xmlns:a16="http://schemas.microsoft.com/office/drawing/2014/main" id="{ADF7B4BD-D7AD-44A4-BA24-07E21E761DA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7188" y="504441"/>
            <a:ext cx="9497437" cy="598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5366" tIns="52683" rIns="105366" bIns="52683" anchor="ctr">
            <a:spAutoFit/>
          </a:bodyPr>
          <a:lstStyle>
            <a:lvl1pPr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it-IT" altLang="it-IT" sz="3200" dirty="0">
                <a:solidFill>
                  <a:srgbClr val="1ABAED"/>
                </a:solidFill>
              </a:rPr>
              <a:t>TITLE MASTERFORMAT</a:t>
            </a:r>
          </a:p>
        </p:txBody>
      </p:sp>
      <p:graphicFrame>
        <p:nvGraphicFramePr>
          <p:cNvPr id="9" name="Grafico 9">
            <a:extLst>
              <a:ext uri="{FF2B5EF4-FFF2-40B4-BE49-F238E27FC236}">
                <a16:creationId xmlns:a16="http://schemas.microsoft.com/office/drawing/2014/main" id="{3673AB2D-910A-4EBB-95AD-26283743199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43106627"/>
              </p:ext>
            </p:extLst>
          </p:nvPr>
        </p:nvGraphicFramePr>
        <p:xfrm>
          <a:off x="4886325" y="1924582"/>
          <a:ext cx="4439443" cy="318996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1" r:id="rId4" imgW="6218459" imgH="4474852" progId="Excel.Chart.8">
                  <p:embed/>
                </p:oleObj>
              </mc:Choice>
              <mc:Fallback>
                <p:oleObj r:id="rId4" imgW="6218459" imgH="4474852" progId="Excel.Chart.8">
                  <p:embed/>
                  <p:pic>
                    <p:nvPicPr>
                      <p:cNvPr id="4105" name="Grafico 9"/>
                      <p:cNvPicPr>
                        <a:picLocks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86325" y="1924582"/>
                        <a:ext cx="4439443" cy="318996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5205317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>
            <a:extLst>
              <a:ext uri="{FF2B5EF4-FFF2-40B4-BE49-F238E27FC236}">
                <a16:creationId xmlns:a16="http://schemas.microsoft.com/office/drawing/2014/main" id="{C20AD08B-F5C6-44E6-AAB5-40ABB735ECA2}"/>
              </a:ext>
            </a:extLst>
          </p:cNvPr>
          <p:cNvSpPr/>
          <p:nvPr/>
        </p:nvSpPr>
        <p:spPr>
          <a:xfrm>
            <a:off x="3355478" y="6647873"/>
            <a:ext cx="6045697" cy="56802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t-IT" sz="2000" dirty="0" err="1"/>
              <a:t>Space</a:t>
            </a:r>
            <a:r>
              <a:rPr lang="it-IT" sz="2000" dirty="0"/>
              <a:t> </a:t>
            </a:r>
            <a:r>
              <a:rPr lang="it-IT" sz="2000" dirty="0" err="1"/>
              <a:t>for</a:t>
            </a:r>
            <a:r>
              <a:rPr lang="it-IT" sz="2000" dirty="0"/>
              <a:t> Logos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37DAC330-C96F-4D76-A1CD-DC5EEBD6D1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801225" y="6959075"/>
            <a:ext cx="350970" cy="402483"/>
          </a:xfrm>
        </p:spPr>
        <p:txBody>
          <a:bodyPr/>
          <a:lstStyle/>
          <a:p>
            <a:fld id="{9E43AF4C-ECE0-483C-A26F-0882D69BA3F5}" type="slidenum">
              <a:rPr lang="it-IT" smtClean="0"/>
              <a:t>4</a:t>
            </a:fld>
            <a:endParaRPr lang="it-IT" dirty="0"/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5D31D999-87CA-4D9E-9550-D46872373F8D}"/>
              </a:ext>
            </a:extLst>
          </p:cNvPr>
          <p:cNvSpPr txBox="1"/>
          <p:nvPr/>
        </p:nvSpPr>
        <p:spPr>
          <a:xfrm>
            <a:off x="1011244" y="3259620"/>
            <a:ext cx="6264275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it-IT" sz="2000" dirty="0" err="1">
                <a:latin typeface="+mj-lt"/>
              </a:rPr>
              <a:t>Address</a:t>
            </a:r>
            <a:endParaRPr lang="it-IT" sz="2000" dirty="0">
              <a:latin typeface="+mj-lt"/>
            </a:endParaRPr>
          </a:p>
        </p:txBody>
      </p:sp>
      <p:pic>
        <p:nvPicPr>
          <p:cNvPr id="10" name="Immagine 8" descr="indirizzo.jpg">
            <a:extLst>
              <a:ext uri="{FF2B5EF4-FFF2-40B4-BE49-F238E27FC236}">
                <a16:creationId xmlns:a16="http://schemas.microsoft.com/office/drawing/2014/main" id="{A1351E14-EAD9-44FF-940D-FDD09ED61D9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881" y="3261208"/>
            <a:ext cx="358775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Immagine 9" descr="mail.jpg">
            <a:extLst>
              <a:ext uri="{FF2B5EF4-FFF2-40B4-BE49-F238E27FC236}">
                <a16:creationId xmlns:a16="http://schemas.microsoft.com/office/drawing/2014/main" id="{D9A8D396-270E-4EA0-B5F2-428E7A839D0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881" y="3764445"/>
            <a:ext cx="358775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EB5CFB7C-2B5B-41C1-84CC-8BBA33DC7671}"/>
              </a:ext>
            </a:extLst>
          </p:cNvPr>
          <p:cNvSpPr txBox="1"/>
          <p:nvPr/>
        </p:nvSpPr>
        <p:spPr>
          <a:xfrm>
            <a:off x="1011244" y="3723170"/>
            <a:ext cx="6264275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it-IT" sz="2000" dirty="0">
                <a:latin typeface="+mj-lt"/>
              </a:rPr>
              <a:t>email@</a:t>
            </a:r>
          </a:p>
        </p:txBody>
      </p:sp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03AA7013-746C-4F5E-B61F-51CE3FBC4F5C}"/>
              </a:ext>
            </a:extLst>
          </p:cNvPr>
          <p:cNvSpPr txBox="1"/>
          <p:nvPr/>
        </p:nvSpPr>
        <p:spPr>
          <a:xfrm>
            <a:off x="1009656" y="4235621"/>
            <a:ext cx="6264275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de-DE" sz="2000" dirty="0" err="1">
                <a:latin typeface="+mj-lt"/>
              </a:rPr>
              <a:t>Telephone</a:t>
            </a:r>
            <a:r>
              <a:rPr lang="de-DE" sz="2000" dirty="0">
                <a:latin typeface="+mj-lt"/>
              </a:rPr>
              <a:t> </a:t>
            </a:r>
            <a:r>
              <a:rPr lang="de-DE" sz="2000" dirty="0" err="1">
                <a:latin typeface="+mj-lt"/>
              </a:rPr>
              <a:t>number</a:t>
            </a:r>
            <a:endParaRPr lang="it-IT" sz="2000" dirty="0">
              <a:latin typeface="+mj-lt"/>
            </a:endParaRPr>
          </a:p>
        </p:txBody>
      </p:sp>
      <p:pic>
        <p:nvPicPr>
          <p:cNvPr id="14" name="Immagine 20" descr="indirizzo.jpg">
            <a:extLst>
              <a:ext uri="{FF2B5EF4-FFF2-40B4-BE49-F238E27FC236}">
                <a16:creationId xmlns:a16="http://schemas.microsoft.com/office/drawing/2014/main" id="{1B3B3C25-670C-4881-B7CC-505F07B6D28B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2469" y="4254526"/>
            <a:ext cx="358775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Immagine 21" descr="mail.jpg">
            <a:extLst>
              <a:ext uri="{FF2B5EF4-FFF2-40B4-BE49-F238E27FC236}">
                <a16:creationId xmlns:a16="http://schemas.microsoft.com/office/drawing/2014/main" id="{146BA4FC-1EF5-4658-BFEF-B8EF7970A0FC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880" y="4732531"/>
            <a:ext cx="358775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CasellaDiTesto 15">
            <a:extLst>
              <a:ext uri="{FF2B5EF4-FFF2-40B4-BE49-F238E27FC236}">
                <a16:creationId xmlns:a16="http://schemas.microsoft.com/office/drawing/2014/main" id="{85ED993D-B951-4FE4-A56C-48C627DA7E7A}"/>
              </a:ext>
            </a:extLst>
          </p:cNvPr>
          <p:cNvSpPr txBox="1"/>
          <p:nvPr/>
        </p:nvSpPr>
        <p:spPr>
          <a:xfrm>
            <a:off x="1011244" y="4711893"/>
            <a:ext cx="6264275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de-DE" sz="2000" dirty="0">
                <a:latin typeface="+mj-lt"/>
              </a:rPr>
              <a:t>www.italy-croatia.eu/acronym</a:t>
            </a:r>
            <a:endParaRPr lang="it-IT" sz="2000" dirty="0">
              <a:latin typeface="+mj-lt"/>
            </a:endParaRPr>
          </a:p>
        </p:txBody>
      </p:sp>
      <p:sp>
        <p:nvSpPr>
          <p:cNvPr id="19" name="CasellaDiTesto 18">
            <a:extLst>
              <a:ext uri="{FF2B5EF4-FFF2-40B4-BE49-F238E27FC236}">
                <a16:creationId xmlns:a16="http://schemas.microsoft.com/office/drawing/2014/main" id="{31B3B20C-2437-429D-BA43-0FE84556EE5C}"/>
              </a:ext>
            </a:extLst>
          </p:cNvPr>
          <p:cNvSpPr txBox="1"/>
          <p:nvPr/>
        </p:nvSpPr>
        <p:spPr>
          <a:xfrm>
            <a:off x="650881" y="1262282"/>
            <a:ext cx="2100190" cy="707886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000" b="1" dirty="0" err="1">
                <a:latin typeface="+mj-lt"/>
              </a:rPr>
              <a:t>Organisation</a:t>
            </a:r>
            <a:r>
              <a:rPr lang="en-US" sz="2000" b="1" dirty="0">
                <a:latin typeface="+mj-lt"/>
              </a:rPr>
              <a:t> name</a:t>
            </a:r>
          </a:p>
          <a:p>
            <a:pPr>
              <a:defRPr/>
            </a:pPr>
            <a:r>
              <a:rPr lang="en-US" sz="2000" b="1" dirty="0">
                <a:latin typeface="+mj-lt"/>
              </a:rPr>
              <a:t>Contact person</a:t>
            </a:r>
            <a:endParaRPr lang="en-US" sz="2000" dirty="0">
              <a:latin typeface="+mj-lt"/>
            </a:endParaRPr>
          </a:p>
        </p:txBody>
      </p:sp>
      <p:sp>
        <p:nvSpPr>
          <p:cNvPr id="20" name="Rettangolo 2">
            <a:extLst>
              <a:ext uri="{FF2B5EF4-FFF2-40B4-BE49-F238E27FC236}">
                <a16:creationId xmlns:a16="http://schemas.microsoft.com/office/drawing/2014/main" id="{2CDCB5F4-BFF8-433F-8023-52871AD7470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7188" y="504441"/>
            <a:ext cx="9497437" cy="598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5366" tIns="52683" rIns="105366" bIns="52683" anchor="ctr">
            <a:spAutoFit/>
          </a:bodyPr>
          <a:lstStyle>
            <a:lvl1pPr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it-IT" altLang="it-IT" sz="3200" dirty="0">
                <a:solidFill>
                  <a:srgbClr val="1ABAED"/>
                </a:solidFill>
              </a:rPr>
              <a:t>TITLE MASTERFORMAT</a:t>
            </a:r>
          </a:p>
        </p:txBody>
      </p:sp>
    </p:spTree>
    <p:extLst>
      <p:ext uri="{BB962C8B-B14F-4D97-AF65-F5344CB8AC3E}">
        <p14:creationId xmlns:p14="http://schemas.microsoft.com/office/powerpoint/2010/main" val="3818495892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Tema di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i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26</TotalTime>
  <Words>51</Words>
  <Application>Microsoft Office PowerPoint</Application>
  <PresentationFormat>Personalizzato</PresentationFormat>
  <Paragraphs>34</Paragraphs>
  <Slides>4</Slides>
  <Notes>0</Notes>
  <HiddenSlides>0</HiddenSlides>
  <MMClips>0</MMClips>
  <ScaleCrop>false</ScaleCrop>
  <HeadingPairs>
    <vt:vector size="8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Server OLE incorporati</vt:lpstr>
      </vt:variant>
      <vt:variant>
        <vt:i4>1</vt:i4>
      </vt:variant>
      <vt:variant>
        <vt:lpstr>Titoli diapositive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Tema di Office</vt:lpstr>
      <vt:lpstr>Microsoft Excel Chart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Roberto Ciocca</dc:creator>
  <cp:lastModifiedBy>Elena Bellio</cp:lastModifiedBy>
  <cp:revision>7</cp:revision>
  <dcterms:created xsi:type="dcterms:W3CDTF">2018-02-22T16:39:05Z</dcterms:created>
  <dcterms:modified xsi:type="dcterms:W3CDTF">2018-12-17T11:34:20Z</dcterms:modified>
</cp:coreProperties>
</file>