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95" autoAdjust="0"/>
  </p:normalViewPr>
  <p:slideViewPr>
    <p:cSldViewPr snapToGrid="0">
      <p:cViewPr varScale="1">
        <p:scale>
          <a:sx n="96" d="100"/>
          <a:sy n="96" d="100"/>
        </p:scale>
        <p:origin x="222" y="90"/>
      </p:cViewPr>
      <p:guideLst>
        <p:guide orient="horz" pos="2381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F1B4B-D3FF-4038-99D7-802DFA0D834B}" type="datetimeFigureOut">
              <a:rPr lang="it-IT" smtClean="0"/>
              <a:t>17/12/2018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95C8-C597-421E-8C3F-41AC61E1F03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471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B034-BC63-4E65-8259-565ECB26B2B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367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6BB7E-7C65-4FCD-8FC9-3862740CC1C3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95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96FCE-5E0A-491C-9856-0D9C2E13DAEC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6235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F415B-0D0E-4D34-8103-BAF54B10B05F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742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4EA73-307D-4850-B102-D76D1707AEBB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485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6A27-BAE4-4995-A151-4A80078F2A1D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5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BEE2-6385-45CF-B2C6-B5E396048F74}" type="datetime1">
              <a:rPr lang="it-IT" smtClean="0"/>
              <a:t>17/12/2018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95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B8961-949C-4A5B-9552-13498D539308}" type="datetime1">
              <a:rPr lang="it-IT" smtClean="0"/>
              <a:t>17/12/2018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46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7A890-661D-4DF1-A909-2F50B07436C9}" type="datetime1">
              <a:rPr lang="it-IT" smtClean="0"/>
              <a:t>17/12/2018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8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CB87-B4AA-40F3-9493-51FD0C0D94C3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334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F03E5-5740-4398-909B-37BA3BE56490}" type="datetime1">
              <a:rPr lang="it-IT" smtClean="0"/>
              <a:t>17/12/2018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595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7FC6F-66DA-4D77-B843-35341B336C66}" type="datetime1">
              <a:rPr lang="it-IT" smtClean="0"/>
              <a:t>17/12/2018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3AF4C-ECE0-483C-A26F-0882D69BA3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641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3E62148C-2270-4504-9E27-B7B562A31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060" y="2051053"/>
            <a:ext cx="5184775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/>
            <a:r>
              <a:rPr lang="it-IT" sz="4600" dirty="0">
                <a:solidFill>
                  <a:srgbClr val="1ABAED"/>
                </a:solidFill>
              </a:rPr>
              <a:t>HEADLINE</a:t>
            </a:r>
          </a:p>
        </p:txBody>
      </p:sp>
      <p:sp>
        <p:nvSpPr>
          <p:cNvPr id="5" name="Rettangolo 3">
            <a:extLst>
              <a:ext uri="{FF2B5EF4-FFF2-40B4-BE49-F238E27FC236}">
                <a16:creationId xmlns:a16="http://schemas.microsoft.com/office/drawing/2014/main" id="{8059E083-EDF3-4F97-83DB-2FA8D1EC6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368678"/>
            <a:ext cx="85693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Project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acronym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Department</a:t>
            </a:r>
            <a:r>
              <a:rPr lang="it-IT" sz="3000" dirty="0">
                <a:solidFill>
                  <a:srgbClr val="57585A"/>
                </a:solidFill>
                <a:latin typeface="+mj-lt"/>
                <a:cs typeface="Arial" pitchFamily="34" charset="0"/>
              </a:rPr>
              <a:t> | </a:t>
            </a:r>
            <a:r>
              <a:rPr lang="it-IT" sz="3000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Name</a:t>
            </a:r>
            <a:endParaRPr lang="it-IT" sz="3000" dirty="0">
              <a:solidFill>
                <a:srgbClr val="57585A"/>
              </a:solidFill>
              <a:latin typeface="+mj-lt"/>
              <a:cs typeface="Arial" pitchFamily="34" charset="0"/>
            </a:endParaRPr>
          </a:p>
        </p:txBody>
      </p:sp>
      <p:sp>
        <p:nvSpPr>
          <p:cNvPr id="6" name="Rettangolo 3">
            <a:extLst>
              <a:ext uri="{FF2B5EF4-FFF2-40B4-BE49-F238E27FC236}">
                <a16:creationId xmlns:a16="http://schemas.microsoft.com/office/drawing/2014/main" id="{D5536291-417C-40CE-89BB-20D79B335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297" y="3980407"/>
            <a:ext cx="8569325" cy="3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5366" tIns="52683" rIns="105366" bIns="52683" anchor="ctr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Meeting XY |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Place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| DD </a:t>
            </a:r>
            <a:r>
              <a:rPr lang="it-IT" dirty="0" err="1">
                <a:solidFill>
                  <a:srgbClr val="57585A"/>
                </a:solidFill>
                <a:latin typeface="+mj-lt"/>
                <a:cs typeface="Arial" pitchFamily="34" charset="0"/>
              </a:rPr>
              <a:t>Mounth</a:t>
            </a:r>
            <a:r>
              <a:rPr lang="it-IT" dirty="0">
                <a:solidFill>
                  <a:srgbClr val="57585A"/>
                </a:solidFill>
                <a:latin typeface="+mj-lt"/>
                <a:cs typeface="Arial" pitchFamily="34" charset="0"/>
              </a:rPr>
              <a:t> YYYY</a:t>
            </a:r>
          </a:p>
        </p:txBody>
      </p:sp>
    </p:spTree>
    <p:extLst>
      <p:ext uri="{BB962C8B-B14F-4D97-AF65-F5344CB8AC3E}">
        <p14:creationId xmlns:p14="http://schemas.microsoft.com/office/powerpoint/2010/main" val="92549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2</a:t>
            </a:fld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0C5BAE-365C-4045-92F7-1335AE82D8E5}"/>
              </a:ext>
            </a:extLst>
          </p:cNvPr>
          <p:cNvSpPr txBox="1"/>
          <p:nvPr/>
        </p:nvSpPr>
        <p:spPr>
          <a:xfrm>
            <a:off x="608588" y="1169745"/>
            <a:ext cx="9497437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400" dirty="0" err="1">
                <a:latin typeface="+mj-lt"/>
              </a:rPr>
              <a:t>Insert</a:t>
            </a:r>
            <a:r>
              <a:rPr lang="it-IT" sz="1400" dirty="0">
                <a:latin typeface="+mj-lt"/>
              </a:rPr>
              <a:t> text</a:t>
            </a: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1400" dirty="0">
              <a:latin typeface="+mj-lt"/>
            </a:endParaRPr>
          </a:p>
          <a:p>
            <a:pPr>
              <a:defRPr/>
            </a:pPr>
            <a:endParaRPr lang="it-IT" sz="2000" dirty="0">
              <a:latin typeface="+mj-lt"/>
            </a:endParaRPr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4347961C-93E2-477F-9016-FC5CF4C8A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66187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3</a:t>
            </a:fld>
            <a:endParaRPr lang="it-IT" dirty="0"/>
          </a:p>
        </p:txBody>
      </p:sp>
      <p:sp>
        <p:nvSpPr>
          <p:cNvPr id="8" name="Rettangolo 2">
            <a:extLst>
              <a:ext uri="{FF2B5EF4-FFF2-40B4-BE49-F238E27FC236}">
                <a16:creationId xmlns:a16="http://schemas.microsoft.com/office/drawing/2014/main" id="{ADF7B4BD-D7AD-44A4-BA24-07E21E76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  <p:graphicFrame>
        <p:nvGraphicFramePr>
          <p:cNvPr id="9" name="Grafico 9">
            <a:extLst>
              <a:ext uri="{FF2B5EF4-FFF2-40B4-BE49-F238E27FC236}">
                <a16:creationId xmlns:a16="http://schemas.microsoft.com/office/drawing/2014/main" id="{3673AB2D-910A-4EBB-95AD-2628374319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3106627"/>
              </p:ext>
            </p:extLst>
          </p:nvPr>
        </p:nvGraphicFramePr>
        <p:xfrm>
          <a:off x="4886325" y="1924582"/>
          <a:ext cx="4439443" cy="3189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6218459" imgH="4474852" progId="Excel.Chart.8">
                  <p:embed/>
                </p:oleObj>
              </mc:Choice>
              <mc:Fallback>
                <p:oleObj r:id="rId4" imgW="6218459" imgH="4474852" progId="Excel.Chart.8">
                  <p:embed/>
                  <p:pic>
                    <p:nvPicPr>
                      <p:cNvPr id="4105" name="Grafico 9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25" y="1924582"/>
                        <a:ext cx="4439443" cy="31899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0531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C20AD08B-F5C6-44E6-AAB5-40ABB735ECA2}"/>
              </a:ext>
            </a:extLst>
          </p:cNvPr>
          <p:cNvSpPr/>
          <p:nvPr/>
        </p:nvSpPr>
        <p:spPr>
          <a:xfrm>
            <a:off x="3355478" y="6647873"/>
            <a:ext cx="6045697" cy="56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for</a:t>
            </a:r>
            <a:r>
              <a:rPr lang="it-IT" sz="2000" dirty="0"/>
              <a:t> Logos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7DAC330-C96F-4D76-A1CD-DC5EEB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01225" y="6959075"/>
            <a:ext cx="350970" cy="402483"/>
          </a:xfrm>
        </p:spPr>
        <p:txBody>
          <a:bodyPr/>
          <a:lstStyle/>
          <a:p>
            <a:fld id="{9E43AF4C-ECE0-483C-A26F-0882D69BA3F5}" type="slidenum">
              <a:rPr lang="it-IT" smtClean="0"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31D999-87CA-4D9E-9550-D46872373F8D}"/>
              </a:ext>
            </a:extLst>
          </p:cNvPr>
          <p:cNvSpPr txBox="1"/>
          <p:nvPr/>
        </p:nvSpPr>
        <p:spPr>
          <a:xfrm>
            <a:off x="1011244" y="325962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 err="1">
                <a:latin typeface="+mj-lt"/>
              </a:rPr>
              <a:t>Address</a:t>
            </a:r>
            <a:endParaRPr lang="it-IT" sz="2000" dirty="0">
              <a:latin typeface="+mj-lt"/>
            </a:endParaRPr>
          </a:p>
        </p:txBody>
      </p:sp>
      <p:pic>
        <p:nvPicPr>
          <p:cNvPr id="10" name="Immagine 8" descr="indirizzo.jpg">
            <a:extLst>
              <a:ext uri="{FF2B5EF4-FFF2-40B4-BE49-F238E27FC236}">
                <a16:creationId xmlns:a16="http://schemas.microsoft.com/office/drawing/2014/main" id="{A1351E14-EAD9-44FF-940D-FDD09ED61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261208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9" descr="mail.jpg">
            <a:extLst>
              <a:ext uri="{FF2B5EF4-FFF2-40B4-BE49-F238E27FC236}">
                <a16:creationId xmlns:a16="http://schemas.microsoft.com/office/drawing/2014/main" id="{D9A8D396-270E-4EA0-B5F2-428E7A839D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1" y="376444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B5CFB7C-2B5B-41C1-84CC-8BBA33DC7671}"/>
              </a:ext>
            </a:extLst>
          </p:cNvPr>
          <p:cNvSpPr txBox="1"/>
          <p:nvPr/>
        </p:nvSpPr>
        <p:spPr>
          <a:xfrm>
            <a:off x="1011244" y="3723170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dirty="0">
                <a:latin typeface="+mj-lt"/>
              </a:rPr>
              <a:t>email@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3AA7013-746C-4F5E-B61F-51CE3FBC4F5C}"/>
              </a:ext>
            </a:extLst>
          </p:cNvPr>
          <p:cNvSpPr txBox="1"/>
          <p:nvPr/>
        </p:nvSpPr>
        <p:spPr>
          <a:xfrm>
            <a:off x="1009656" y="4235621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 err="1">
                <a:latin typeface="+mj-lt"/>
              </a:rPr>
              <a:t>Telephone</a:t>
            </a:r>
            <a:r>
              <a:rPr lang="de-DE" sz="2000" dirty="0">
                <a:latin typeface="+mj-lt"/>
              </a:rPr>
              <a:t> </a:t>
            </a:r>
            <a:r>
              <a:rPr lang="de-DE" sz="2000" dirty="0" err="1">
                <a:latin typeface="+mj-lt"/>
              </a:rPr>
              <a:t>number</a:t>
            </a:r>
            <a:endParaRPr lang="it-IT" sz="2000" dirty="0">
              <a:latin typeface="+mj-lt"/>
            </a:endParaRPr>
          </a:p>
        </p:txBody>
      </p:sp>
      <p:pic>
        <p:nvPicPr>
          <p:cNvPr id="14" name="Immagine 20" descr="indirizzo.jpg">
            <a:extLst>
              <a:ext uri="{FF2B5EF4-FFF2-40B4-BE49-F238E27FC236}">
                <a16:creationId xmlns:a16="http://schemas.microsoft.com/office/drawing/2014/main" id="{1B3B3C25-670C-4881-B7CC-505F07B6D28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9" y="4254526"/>
            <a:ext cx="3587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magine 21" descr="mail.jpg">
            <a:extLst>
              <a:ext uri="{FF2B5EF4-FFF2-40B4-BE49-F238E27FC236}">
                <a16:creationId xmlns:a16="http://schemas.microsoft.com/office/drawing/2014/main" id="{146BA4FC-1EF5-4658-BFEF-B8EF7970A0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0" y="4732531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5ED993D-B951-4FE4-A56C-48C627DA7E7A}"/>
              </a:ext>
            </a:extLst>
          </p:cNvPr>
          <p:cNvSpPr txBox="1"/>
          <p:nvPr/>
        </p:nvSpPr>
        <p:spPr>
          <a:xfrm>
            <a:off x="1011244" y="4711893"/>
            <a:ext cx="62642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dirty="0">
                <a:latin typeface="+mj-lt"/>
              </a:rPr>
              <a:t>www.italy-croatia.eu/acronym</a:t>
            </a:r>
            <a:endParaRPr lang="it-IT" sz="2000" dirty="0">
              <a:latin typeface="+mj-lt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1B3B20C-2437-429D-BA43-0FE84556EE5C}"/>
              </a:ext>
            </a:extLst>
          </p:cNvPr>
          <p:cNvSpPr txBox="1"/>
          <p:nvPr/>
        </p:nvSpPr>
        <p:spPr>
          <a:xfrm>
            <a:off x="650881" y="1262282"/>
            <a:ext cx="210019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latin typeface="+mj-lt"/>
              </a:rPr>
              <a:t>Organisation</a:t>
            </a:r>
            <a:r>
              <a:rPr lang="en-US" sz="2000" b="1" dirty="0">
                <a:latin typeface="+mj-lt"/>
              </a:rPr>
              <a:t> name</a:t>
            </a:r>
          </a:p>
          <a:p>
            <a:pPr>
              <a:defRPr/>
            </a:pPr>
            <a:r>
              <a:rPr lang="en-US" sz="2000" b="1" dirty="0">
                <a:latin typeface="+mj-lt"/>
              </a:rPr>
              <a:t>Contact person</a:t>
            </a:r>
            <a:endParaRPr lang="en-US" sz="2000" dirty="0">
              <a:latin typeface="+mj-lt"/>
            </a:endParaRPr>
          </a:p>
        </p:txBody>
      </p:sp>
      <p:sp>
        <p:nvSpPr>
          <p:cNvPr id="20" name="Rettangolo 2">
            <a:extLst>
              <a:ext uri="{FF2B5EF4-FFF2-40B4-BE49-F238E27FC236}">
                <a16:creationId xmlns:a16="http://schemas.microsoft.com/office/drawing/2014/main" id="{2CDCB5F4-BFF8-433F-8023-52871AD7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88" y="504441"/>
            <a:ext cx="9497437" cy="5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5366" tIns="52683" rIns="105366" bIns="52683" anchor="ctr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31445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3200" dirty="0">
                <a:solidFill>
                  <a:srgbClr val="1ABAED"/>
                </a:solidFill>
              </a:rPr>
              <a:t>TITLE MASTERFORMAT</a:t>
            </a:r>
          </a:p>
        </p:txBody>
      </p:sp>
    </p:spTree>
    <p:extLst>
      <p:ext uri="{BB962C8B-B14F-4D97-AF65-F5344CB8AC3E}">
        <p14:creationId xmlns:p14="http://schemas.microsoft.com/office/powerpoint/2010/main" val="3818495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</Words>
  <Application>Microsoft Office PowerPoint</Application>
  <PresentationFormat>Personalizzato</PresentationFormat>
  <Paragraphs>34</Paragraphs>
  <Slides>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Microsoft Excel Chart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Roberto Ciocca</dc:creator>
  <cp:lastModifiedBy>Elena Bellio</cp:lastModifiedBy>
  <cp:revision>7</cp:revision>
  <dcterms:created xsi:type="dcterms:W3CDTF">2018-02-22T16:39:05Z</dcterms:created>
  <dcterms:modified xsi:type="dcterms:W3CDTF">2018-12-17T09:42:35Z</dcterms:modified>
</cp:coreProperties>
</file>