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96" d="100"/>
          <a:sy n="96" d="100"/>
        </p:scale>
        <p:origin x="222" y="90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10/12/2018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10/12/2018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10/12/2018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10/12/2018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>
                <a:latin typeface="+mj-lt"/>
              </a:rPr>
              <a:t>email@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>
                <a:latin typeface="+mj-lt"/>
              </a:rPr>
              <a:t>Telephone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>
                <a:latin typeface="+mj-lt"/>
              </a:rPr>
              <a:t>Organisation</a:t>
            </a:r>
            <a:r>
              <a:rPr lang="en-US" sz="2000" b="1" dirty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51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Microsoft Excel Chart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Elena Bellio</cp:lastModifiedBy>
  <cp:revision>7</cp:revision>
  <dcterms:created xsi:type="dcterms:W3CDTF">2018-02-22T16:39:05Z</dcterms:created>
  <dcterms:modified xsi:type="dcterms:W3CDTF">2018-12-10T16:02:00Z</dcterms:modified>
</cp:coreProperties>
</file>