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6395" autoAdjust="0"/>
  </p:normalViewPr>
  <p:slideViewPr>
    <p:cSldViewPr snapToGrid="0">
      <p:cViewPr varScale="1">
        <p:scale>
          <a:sx n="96" d="100"/>
          <a:sy n="96" d="100"/>
        </p:scale>
        <p:origin x="222" y="90"/>
      </p:cViewPr>
      <p:guideLst>
        <p:guide orient="horz" pos="2381"/>
        <p:guide pos="336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8F1B4B-D3FF-4038-99D7-802DFA0D834B}" type="datetimeFigureOut">
              <a:rPr lang="it-IT" smtClean="0"/>
              <a:t>12/12/2018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C395C8-C597-421E-8C3F-41AC61E1F03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44471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1pPr>
    <a:lvl2pPr marL="497754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2pPr>
    <a:lvl3pPr marL="995507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3pPr>
    <a:lvl4pPr marL="1493261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4pPr>
    <a:lvl5pPr marL="199101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7B034-BC63-4E65-8259-565ECB26B2BF}" type="datetime1">
              <a:rPr lang="it-IT" smtClean="0"/>
              <a:t>12/12/2018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55367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6BB7E-7C65-4FCD-8FC9-3862740CC1C3}" type="datetime1">
              <a:rPr lang="it-IT" smtClean="0"/>
              <a:t>12/12/2018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6956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6FCE-5E0A-491C-9856-0D9C2E13DAEC}" type="datetime1">
              <a:rPr lang="it-IT" smtClean="0"/>
              <a:t>12/12/2018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96235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F415B-0D0E-4D34-8103-BAF54B10B05F}" type="datetime1">
              <a:rPr lang="it-IT" smtClean="0"/>
              <a:t>12/12/2018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174289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4EA73-307D-4850-B102-D76D1707AEBB}" type="datetime1">
              <a:rPr lang="it-IT" smtClean="0"/>
              <a:t>12/12/2018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64485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D6A27-BAE4-4995-A151-4A80078F2A1D}" type="datetime1">
              <a:rPr lang="it-IT" smtClean="0"/>
              <a:t>12/12/2018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951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2BEE2-6385-45CF-B2C6-B5E396048F74}" type="datetime1">
              <a:rPr lang="it-IT" smtClean="0"/>
              <a:t>12/12/2018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39959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B8961-949C-4A5B-9552-13498D539308}" type="datetime1">
              <a:rPr lang="it-IT" smtClean="0"/>
              <a:t>12/12/2018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52468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7A890-661D-4DF1-A909-2F50B07436C9}" type="datetime1">
              <a:rPr lang="it-IT" smtClean="0"/>
              <a:t>12/12/2018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658151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2CB87-B4AA-40F3-9493-51FD0C0D94C3}" type="datetime1">
              <a:rPr lang="it-IT" smtClean="0"/>
              <a:t>12/12/2018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53334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F03E5-5740-4398-909B-37BA3BE56490}" type="datetime1">
              <a:rPr lang="it-IT" smtClean="0"/>
              <a:t>12/12/2018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95956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A7FC6F-66DA-4D77-B843-35341B336C66}" type="datetime1">
              <a:rPr lang="it-IT" smtClean="0"/>
              <a:t>12/12/2018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36418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png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2">
            <a:extLst>
              <a:ext uri="{FF2B5EF4-FFF2-40B4-BE49-F238E27FC236}">
                <a16:creationId xmlns:a16="http://schemas.microsoft.com/office/drawing/2014/main" id="{3E62148C-2270-4504-9E27-B7B562A315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09060" y="2051053"/>
            <a:ext cx="5184775" cy="81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/>
            <a:r>
              <a:rPr lang="it-IT" sz="4600" dirty="0">
                <a:solidFill>
                  <a:srgbClr val="1ABAED"/>
                </a:solidFill>
              </a:rPr>
              <a:t>HEADLINE</a:t>
            </a:r>
          </a:p>
        </p:txBody>
      </p:sp>
      <p:sp>
        <p:nvSpPr>
          <p:cNvPr id="5" name="Rettangolo 3">
            <a:extLst>
              <a:ext uri="{FF2B5EF4-FFF2-40B4-BE49-F238E27FC236}">
                <a16:creationId xmlns:a16="http://schemas.microsoft.com/office/drawing/2014/main" id="{8059E083-EDF3-4F97-83DB-2FA8D1EC65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297" y="3368678"/>
            <a:ext cx="8569325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Project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acronym</a:t>
            </a: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 |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Department</a:t>
            </a: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 |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Name</a:t>
            </a:r>
            <a:endParaRPr lang="it-IT" sz="3000" dirty="0">
              <a:solidFill>
                <a:srgbClr val="57585A"/>
              </a:solidFill>
              <a:latin typeface="+mj-lt"/>
              <a:cs typeface="Arial" pitchFamily="34" charset="0"/>
            </a:endParaRPr>
          </a:p>
        </p:txBody>
      </p:sp>
      <p:sp>
        <p:nvSpPr>
          <p:cNvPr id="6" name="Rettangolo 3">
            <a:extLst>
              <a:ext uri="{FF2B5EF4-FFF2-40B4-BE49-F238E27FC236}">
                <a16:creationId xmlns:a16="http://schemas.microsoft.com/office/drawing/2014/main" id="{D5536291-417C-40CE-89BB-20D79B335B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297" y="3980407"/>
            <a:ext cx="8569325" cy="3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Meeting XY |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Place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| DD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Mounth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YYYY</a:t>
            </a:r>
          </a:p>
        </p:txBody>
      </p:sp>
    </p:spTree>
    <p:extLst>
      <p:ext uri="{BB962C8B-B14F-4D97-AF65-F5344CB8AC3E}">
        <p14:creationId xmlns:p14="http://schemas.microsoft.com/office/powerpoint/2010/main" val="9254996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2</a:t>
            </a:fld>
            <a:endParaRPr lang="it-IT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110C5BAE-365C-4045-92F7-1335AE82D8E5}"/>
              </a:ext>
            </a:extLst>
          </p:cNvPr>
          <p:cNvSpPr txBox="1"/>
          <p:nvPr/>
        </p:nvSpPr>
        <p:spPr>
          <a:xfrm>
            <a:off x="608588" y="1169745"/>
            <a:ext cx="9497437" cy="40626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1400" dirty="0" err="1">
                <a:latin typeface="+mj-lt"/>
              </a:rPr>
              <a:t>Insert</a:t>
            </a:r>
            <a:r>
              <a:rPr lang="it-IT" sz="1400" dirty="0">
                <a:latin typeface="+mj-lt"/>
              </a:rPr>
              <a:t> text</a:t>
            </a: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2000" dirty="0">
              <a:latin typeface="+mj-lt"/>
            </a:endParaRPr>
          </a:p>
        </p:txBody>
      </p:sp>
      <p:sp>
        <p:nvSpPr>
          <p:cNvPr id="8" name="Rettangolo 2">
            <a:extLst>
              <a:ext uri="{FF2B5EF4-FFF2-40B4-BE49-F238E27FC236}">
                <a16:creationId xmlns:a16="http://schemas.microsoft.com/office/drawing/2014/main" id="{4347961C-93E2-477F-9016-FC5CF4C8A7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</p:spTree>
    <p:extLst>
      <p:ext uri="{BB962C8B-B14F-4D97-AF65-F5344CB8AC3E}">
        <p14:creationId xmlns:p14="http://schemas.microsoft.com/office/powerpoint/2010/main" val="38661873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3</a:t>
            </a:fld>
            <a:endParaRPr lang="it-IT" dirty="0"/>
          </a:p>
        </p:txBody>
      </p:sp>
      <p:sp>
        <p:nvSpPr>
          <p:cNvPr id="8" name="Rettangolo 2">
            <a:extLst>
              <a:ext uri="{FF2B5EF4-FFF2-40B4-BE49-F238E27FC236}">
                <a16:creationId xmlns:a16="http://schemas.microsoft.com/office/drawing/2014/main" id="{ADF7B4BD-D7AD-44A4-BA24-07E21E761D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  <p:graphicFrame>
        <p:nvGraphicFramePr>
          <p:cNvPr id="9" name="Grafico 9">
            <a:extLst>
              <a:ext uri="{FF2B5EF4-FFF2-40B4-BE49-F238E27FC236}">
                <a16:creationId xmlns:a16="http://schemas.microsoft.com/office/drawing/2014/main" id="{3673AB2D-910A-4EBB-95AD-26283743199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43106627"/>
              </p:ext>
            </p:extLst>
          </p:nvPr>
        </p:nvGraphicFramePr>
        <p:xfrm>
          <a:off x="4886325" y="1924582"/>
          <a:ext cx="4439443" cy="31899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r:id="rId4" imgW="6218459" imgH="4474852" progId="Excel.Chart.8">
                  <p:embed/>
                </p:oleObj>
              </mc:Choice>
              <mc:Fallback>
                <p:oleObj r:id="rId4" imgW="6218459" imgH="4474852" progId="Excel.Chart.8">
                  <p:embed/>
                  <p:pic>
                    <p:nvPicPr>
                      <p:cNvPr id="4105" name="Grafico 9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86325" y="1924582"/>
                        <a:ext cx="4439443" cy="318996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205317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4</a:t>
            </a:fld>
            <a:endParaRPr lang="it-IT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5D31D999-87CA-4D9E-9550-D46872373F8D}"/>
              </a:ext>
            </a:extLst>
          </p:cNvPr>
          <p:cNvSpPr txBox="1"/>
          <p:nvPr/>
        </p:nvSpPr>
        <p:spPr>
          <a:xfrm>
            <a:off x="1011244" y="3259620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 err="1">
                <a:latin typeface="+mj-lt"/>
              </a:rPr>
              <a:t>Address</a:t>
            </a:r>
            <a:endParaRPr lang="it-IT" sz="2000" dirty="0">
              <a:latin typeface="+mj-lt"/>
            </a:endParaRPr>
          </a:p>
        </p:txBody>
      </p:sp>
      <p:pic>
        <p:nvPicPr>
          <p:cNvPr id="10" name="Immagine 8" descr="indirizzo.jpg">
            <a:extLst>
              <a:ext uri="{FF2B5EF4-FFF2-40B4-BE49-F238E27FC236}">
                <a16:creationId xmlns:a16="http://schemas.microsoft.com/office/drawing/2014/main" id="{A1351E14-EAD9-44FF-940D-FDD09ED61D9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1" y="3261208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Immagine 9" descr="mail.jpg">
            <a:extLst>
              <a:ext uri="{FF2B5EF4-FFF2-40B4-BE49-F238E27FC236}">
                <a16:creationId xmlns:a16="http://schemas.microsoft.com/office/drawing/2014/main" id="{D9A8D396-270E-4EA0-B5F2-428E7A839D0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1" y="3764445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EB5CFB7C-2B5B-41C1-84CC-8BBA33DC7671}"/>
              </a:ext>
            </a:extLst>
          </p:cNvPr>
          <p:cNvSpPr txBox="1"/>
          <p:nvPr/>
        </p:nvSpPr>
        <p:spPr>
          <a:xfrm>
            <a:off x="1011244" y="3723170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>
                <a:latin typeface="+mj-lt"/>
              </a:rPr>
              <a:t>email@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03AA7013-746C-4F5E-B61F-51CE3FBC4F5C}"/>
              </a:ext>
            </a:extLst>
          </p:cNvPr>
          <p:cNvSpPr txBox="1"/>
          <p:nvPr/>
        </p:nvSpPr>
        <p:spPr>
          <a:xfrm>
            <a:off x="1009656" y="4235621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 err="1">
                <a:latin typeface="+mj-lt"/>
              </a:rPr>
              <a:t>Telephone</a:t>
            </a:r>
            <a:r>
              <a:rPr lang="de-DE" sz="2000" dirty="0">
                <a:latin typeface="+mj-lt"/>
              </a:rPr>
              <a:t> </a:t>
            </a:r>
            <a:r>
              <a:rPr lang="de-DE" sz="2000" dirty="0" err="1">
                <a:latin typeface="+mj-lt"/>
              </a:rPr>
              <a:t>number</a:t>
            </a:r>
            <a:endParaRPr lang="it-IT" sz="2000" dirty="0">
              <a:latin typeface="+mj-lt"/>
            </a:endParaRPr>
          </a:p>
        </p:txBody>
      </p:sp>
      <p:pic>
        <p:nvPicPr>
          <p:cNvPr id="14" name="Immagine 20" descr="indirizzo.jpg">
            <a:extLst>
              <a:ext uri="{FF2B5EF4-FFF2-40B4-BE49-F238E27FC236}">
                <a16:creationId xmlns:a16="http://schemas.microsoft.com/office/drawing/2014/main" id="{1B3B3C25-670C-4881-B7CC-505F07B6D28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69" y="4254526"/>
            <a:ext cx="3587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Immagine 21" descr="mail.jpg">
            <a:extLst>
              <a:ext uri="{FF2B5EF4-FFF2-40B4-BE49-F238E27FC236}">
                <a16:creationId xmlns:a16="http://schemas.microsoft.com/office/drawing/2014/main" id="{146BA4FC-1EF5-4658-BFEF-B8EF7970A0F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0" y="4732531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85ED993D-B951-4FE4-A56C-48C627DA7E7A}"/>
              </a:ext>
            </a:extLst>
          </p:cNvPr>
          <p:cNvSpPr txBox="1"/>
          <p:nvPr/>
        </p:nvSpPr>
        <p:spPr>
          <a:xfrm>
            <a:off x="1011244" y="4711893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>
                <a:latin typeface="+mj-lt"/>
              </a:rPr>
              <a:t>www.italy-croatia.eu/acronym</a:t>
            </a:r>
            <a:endParaRPr lang="it-IT" sz="2000" dirty="0">
              <a:latin typeface="+mj-lt"/>
            </a:endParaRP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31B3B20C-2437-429D-BA43-0FE84556EE5C}"/>
              </a:ext>
            </a:extLst>
          </p:cNvPr>
          <p:cNvSpPr txBox="1"/>
          <p:nvPr/>
        </p:nvSpPr>
        <p:spPr>
          <a:xfrm>
            <a:off x="650881" y="1262282"/>
            <a:ext cx="2100190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 err="1">
                <a:latin typeface="+mj-lt"/>
              </a:rPr>
              <a:t>Organisation</a:t>
            </a:r>
            <a:r>
              <a:rPr lang="en-US" sz="2000" b="1" dirty="0">
                <a:latin typeface="+mj-lt"/>
              </a:rPr>
              <a:t> name</a:t>
            </a:r>
          </a:p>
          <a:p>
            <a:pPr>
              <a:defRPr/>
            </a:pPr>
            <a:r>
              <a:rPr lang="en-US" sz="2000" b="1" dirty="0">
                <a:latin typeface="+mj-lt"/>
              </a:rPr>
              <a:t>Contact person</a:t>
            </a:r>
            <a:endParaRPr lang="en-US" sz="2000" dirty="0">
              <a:latin typeface="+mj-lt"/>
            </a:endParaRPr>
          </a:p>
        </p:txBody>
      </p:sp>
      <p:sp>
        <p:nvSpPr>
          <p:cNvPr id="20" name="Rettangolo 2">
            <a:extLst>
              <a:ext uri="{FF2B5EF4-FFF2-40B4-BE49-F238E27FC236}">
                <a16:creationId xmlns:a16="http://schemas.microsoft.com/office/drawing/2014/main" id="{2CDCB5F4-BFF8-433F-8023-52871AD747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</p:spTree>
    <p:extLst>
      <p:ext uri="{BB962C8B-B14F-4D97-AF65-F5344CB8AC3E}">
        <p14:creationId xmlns:p14="http://schemas.microsoft.com/office/powerpoint/2010/main" val="381849589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</TotalTime>
  <Words>51</Words>
  <Application>Microsoft Office PowerPoint</Application>
  <PresentationFormat>Personalizzato</PresentationFormat>
  <Paragraphs>34</Paragraphs>
  <Slides>4</Slides>
  <Notes>0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Tema di Office</vt:lpstr>
      <vt:lpstr>Microsoft Excel Chart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Roberto Ciocca</dc:creator>
  <cp:lastModifiedBy>Elena Bellio</cp:lastModifiedBy>
  <cp:revision>7</cp:revision>
  <dcterms:created xsi:type="dcterms:W3CDTF">2018-02-22T16:39:05Z</dcterms:created>
  <dcterms:modified xsi:type="dcterms:W3CDTF">2018-12-12T12:21:01Z</dcterms:modified>
</cp:coreProperties>
</file>