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101" d="100"/>
          <a:sy n="101" d="100"/>
        </p:scale>
        <p:origin x="690" y="108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26/03/2018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26/03/2018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26/03/2018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26/03/2018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 smtClean="0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smtClean="0">
                <a:latin typeface="+mj-lt"/>
              </a:rPr>
              <a:t>email@</a:t>
            </a:r>
            <a:endParaRPr lang="it-IT" sz="2000" dirty="0">
              <a:latin typeface="+mj-lt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 smtClean="0">
                <a:latin typeface="+mj-lt"/>
              </a:rPr>
              <a:t>Telephone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smtClean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 smtClean="0">
                <a:latin typeface="+mj-lt"/>
              </a:rPr>
              <a:t>Organisation</a:t>
            </a:r>
            <a:r>
              <a:rPr lang="en-US" sz="2000" b="1" dirty="0" smtClean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 smtClean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45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Grafico di Microsoft Excel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utente</cp:lastModifiedBy>
  <cp:revision>5</cp:revision>
  <dcterms:created xsi:type="dcterms:W3CDTF">2018-02-22T16:39:05Z</dcterms:created>
  <dcterms:modified xsi:type="dcterms:W3CDTF">2018-03-26T13:50:27Z</dcterms:modified>
</cp:coreProperties>
</file>