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-1200" y="-96"/>
      </p:cViewPr>
      <p:guideLst>
        <p:guide orient="horz" pos="2381"/>
        <p:guide pos="33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12/06/2018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12/06/2018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12/06/2018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12/06/2018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12/06/2018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12/06/2018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12/06/2018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12/06/2018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12/06/2018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12/06/2018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12/06/2018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12/06/2018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12/06/2018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xmlns="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xmlns="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xmlns="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xmlns="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xmlns="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xmlns="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xmlns="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xmlns="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xmlns="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xmlns="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xmlns="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xmlns="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xmlns="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xmlns="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>
                <a:latin typeface="+mj-lt"/>
              </a:rPr>
              <a:t>Dorsoduro</a:t>
            </a:r>
            <a:r>
              <a:rPr lang="it-IT" sz="2000" dirty="0">
                <a:latin typeface="+mj-lt"/>
              </a:rPr>
              <a:t>, 3494/A - 30123  Venezia, Italy</a:t>
            </a: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xmlns="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xmlns="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xmlns="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>
                <a:latin typeface="+mj-lt"/>
              </a:rPr>
              <a:t>italia.croazia@regione.veneto.it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xmlns="" id="{03AA7013-746C-4F5E-B61F-51CE3FBC4F5C}"/>
              </a:ext>
            </a:extLst>
          </p:cNvPr>
          <p:cNvSpPr txBox="1"/>
          <p:nvPr/>
        </p:nvSpPr>
        <p:spPr>
          <a:xfrm>
            <a:off x="1011244" y="4628045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>
                <a:latin typeface="+mj-lt"/>
              </a:rPr>
              <a:t>+39 041 279 1781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xmlns="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4628045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xmlns="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5132870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xmlns="" id="{85ED993D-B951-4FE4-A56C-48C627DA7E7A}"/>
              </a:ext>
            </a:extLst>
          </p:cNvPr>
          <p:cNvSpPr txBox="1"/>
          <p:nvPr/>
        </p:nvSpPr>
        <p:spPr>
          <a:xfrm>
            <a:off x="1011244" y="5091595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>
                <a:latin typeface="+mj-lt"/>
              </a:rPr>
              <a:t>www.italy-croatia.eu</a:t>
            </a:r>
            <a:endParaRPr lang="it-IT" sz="2000" dirty="0">
              <a:latin typeface="+mj-lt"/>
            </a:endParaRPr>
          </a:p>
        </p:txBody>
      </p:sp>
      <p:pic>
        <p:nvPicPr>
          <p:cNvPr id="17" name="Immagine 23" descr="mail.jpg">
            <a:extLst>
              <a:ext uri="{FF2B5EF4-FFF2-40B4-BE49-F238E27FC236}">
                <a16:creationId xmlns:a16="http://schemas.microsoft.com/office/drawing/2014/main" xmlns="" id="{BDA08529-5F29-4014-921C-A78B590768C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41962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CasellaDiTesto 17">
            <a:extLst>
              <a:ext uri="{FF2B5EF4-FFF2-40B4-BE49-F238E27FC236}">
                <a16:creationId xmlns:a16="http://schemas.microsoft.com/office/drawing/2014/main" xmlns="" id="{AC970B47-52B9-440B-BB0C-287685B25A5A}"/>
              </a:ext>
            </a:extLst>
          </p:cNvPr>
          <p:cNvSpPr txBox="1"/>
          <p:nvPr/>
        </p:nvSpPr>
        <p:spPr>
          <a:xfrm>
            <a:off x="1011244" y="4156558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>
                <a:latin typeface="+mj-lt"/>
              </a:rPr>
              <a:t>italia.croazia@pec.regione.veneto.it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xmlns="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4016375" cy="16319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latin typeface="+mj-lt"/>
              </a:rPr>
              <a:t>Veneto Region</a:t>
            </a:r>
            <a:endParaRPr lang="en-US" sz="2000" dirty="0">
              <a:latin typeface="+mj-lt"/>
            </a:endParaRPr>
          </a:p>
          <a:p>
            <a:pPr>
              <a:defRPr/>
            </a:pPr>
            <a:r>
              <a:rPr lang="en-US" sz="2000" dirty="0">
                <a:latin typeface="+mj-lt"/>
              </a:rPr>
              <a:t>Area for Human Capital, Culture and </a:t>
            </a:r>
          </a:p>
          <a:p>
            <a:pPr>
              <a:defRPr/>
            </a:pPr>
            <a:r>
              <a:rPr lang="en-US" sz="2000" dirty="0">
                <a:latin typeface="+mj-lt"/>
              </a:rPr>
              <a:t>Programming of EU Funds</a:t>
            </a:r>
          </a:p>
          <a:p>
            <a:pPr>
              <a:defRPr/>
            </a:pPr>
            <a:r>
              <a:rPr lang="en-US" sz="2000" dirty="0">
                <a:latin typeface="+mj-lt"/>
              </a:rPr>
              <a:t>Directorate for Joint Programming</a:t>
            </a:r>
          </a:p>
          <a:p>
            <a:pPr>
              <a:defRPr/>
            </a:pPr>
            <a:r>
              <a:rPr lang="en-US" sz="2000" dirty="0">
                <a:latin typeface="+mj-lt"/>
              </a:rPr>
              <a:t>Italy-Croatia Managing Authority</a:t>
            </a:r>
            <a:endParaRPr lang="it-IT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xmlns="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xmlns="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xmlns="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5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xmlns="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>
                <a:latin typeface="+mj-lt"/>
              </a:rPr>
              <a:t>Dorsoduro</a:t>
            </a:r>
            <a:r>
              <a:rPr lang="it-IT" sz="2000" dirty="0">
                <a:latin typeface="+mj-lt"/>
              </a:rPr>
              <a:t>, 3494/A - 30123  Venezia, Italy</a:t>
            </a: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xmlns="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xmlns="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xmlns="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smtClean="0">
                <a:latin typeface="+mj-lt"/>
              </a:rPr>
              <a:t>JS.Italy-Croatia@regione.veneto.it</a:t>
            </a:r>
            <a:endParaRPr lang="it-IT" sz="2000" dirty="0">
              <a:latin typeface="+mj-lt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xmlns="" id="{03AA7013-746C-4F5E-B61F-51CE3FBC4F5C}"/>
              </a:ext>
            </a:extLst>
          </p:cNvPr>
          <p:cNvSpPr txBox="1"/>
          <p:nvPr/>
        </p:nvSpPr>
        <p:spPr>
          <a:xfrm>
            <a:off x="1011244" y="4251515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>
                <a:latin typeface="+mj-lt"/>
              </a:rPr>
              <a:t>+39 041 279 </a:t>
            </a:r>
            <a:r>
              <a:rPr lang="de-DE" sz="2000" dirty="0" smtClean="0">
                <a:latin typeface="+mj-lt"/>
              </a:rPr>
              <a:t>3120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xmlns="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4251515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xmlns="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4756340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xmlns="" id="{85ED993D-B951-4FE4-A56C-48C627DA7E7A}"/>
              </a:ext>
            </a:extLst>
          </p:cNvPr>
          <p:cNvSpPr txBox="1"/>
          <p:nvPr/>
        </p:nvSpPr>
        <p:spPr>
          <a:xfrm>
            <a:off x="1011244" y="4715065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>
                <a:latin typeface="+mj-lt"/>
              </a:rPr>
              <a:t>www.italy-croatia.eu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xmlns="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9031001" cy="16319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>
                <a:latin typeface="+mj-lt"/>
              </a:rPr>
              <a:t>Veneto Region</a:t>
            </a:r>
            <a:endParaRPr lang="en-US" sz="2000" dirty="0">
              <a:latin typeface="+mj-lt"/>
            </a:endParaRPr>
          </a:p>
          <a:p>
            <a:pPr>
              <a:defRPr/>
            </a:pPr>
            <a:r>
              <a:rPr lang="en-US" sz="2000" dirty="0">
                <a:latin typeface="+mj-lt"/>
              </a:rPr>
              <a:t>Area for Human Capital, Culture </a:t>
            </a:r>
            <a:r>
              <a:rPr lang="en-US" sz="2000" dirty="0" smtClean="0">
                <a:latin typeface="+mj-lt"/>
              </a:rPr>
              <a:t>and</a:t>
            </a:r>
          </a:p>
          <a:p>
            <a:pPr>
              <a:defRPr/>
            </a:pPr>
            <a:r>
              <a:rPr lang="en-US" sz="2000" dirty="0" smtClean="0">
                <a:latin typeface="+mj-lt"/>
              </a:rPr>
              <a:t>Programming of EU Funds</a:t>
            </a:r>
          </a:p>
          <a:p>
            <a:pPr>
              <a:defRPr/>
            </a:pPr>
            <a:r>
              <a:rPr lang="en-US" sz="2000" dirty="0" smtClean="0">
                <a:latin typeface="+mj-lt"/>
              </a:rPr>
              <a:t>Directorate </a:t>
            </a:r>
            <a:r>
              <a:rPr lang="en-US" sz="2000" dirty="0">
                <a:latin typeface="+mj-lt"/>
              </a:rPr>
              <a:t>for Joint Programming</a:t>
            </a:r>
          </a:p>
          <a:p>
            <a:pPr>
              <a:defRPr/>
            </a:pPr>
            <a:r>
              <a:rPr lang="en-US" sz="2000" dirty="0">
                <a:latin typeface="+mj-lt"/>
              </a:rPr>
              <a:t>Italy-Croatia </a:t>
            </a:r>
            <a:r>
              <a:rPr lang="en-US" sz="2000" dirty="0" smtClean="0">
                <a:latin typeface="+mj-lt"/>
              </a:rPr>
              <a:t>Joint Secretariat</a:t>
            </a:r>
            <a:endParaRPr lang="it-IT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xmlns="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42509364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106</Words>
  <Application>Microsoft Office PowerPoint</Application>
  <PresentationFormat>Personalizzato</PresentationFormat>
  <Paragraphs>50</Paragraphs>
  <Slides>5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7" baseType="lpstr">
      <vt:lpstr>Tema di Office</vt:lpstr>
      <vt:lpstr>Grafico di Microsoft Excel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Ilenia</cp:lastModifiedBy>
  <cp:revision>3</cp:revision>
  <dcterms:created xsi:type="dcterms:W3CDTF">2018-02-22T16:39:05Z</dcterms:created>
  <dcterms:modified xsi:type="dcterms:W3CDTF">2018-06-12T08:16:09Z</dcterms:modified>
</cp:coreProperties>
</file>