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6"/>
    <p:restoredTop sz="96405"/>
  </p:normalViewPr>
  <p:slideViewPr>
    <p:cSldViewPr snapToObjects="1">
      <p:cViewPr varScale="1">
        <p:scale>
          <a:sx n="114" d="100"/>
          <a:sy n="114" d="100"/>
        </p:scale>
        <p:origin x="1752" y="17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03/08/22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03/08/22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8221C9B-9C25-E545-9F69-DF3AEA2FE58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512289" y="437594"/>
            <a:ext cx="2712375" cy="90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B5FF9CE-D41E-B840-BDCE-123F5FCA8823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/>
          <a:stretch/>
        </p:blipFill>
        <p:spPr>
          <a:xfrm>
            <a:off x="518723" y="6567089"/>
            <a:ext cx="2573991" cy="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1230</TotalTime>
  <Words>37</Words>
  <Application>Microsoft Macintosh PowerPoint</Application>
  <PresentationFormat>Custom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POMILIO 9</cp:lastModifiedBy>
  <cp:revision>33</cp:revision>
  <dcterms:created xsi:type="dcterms:W3CDTF">2020-09-02T11:34:26Z</dcterms:created>
  <dcterms:modified xsi:type="dcterms:W3CDTF">2022-08-03T09:02:53Z</dcterms:modified>
</cp:coreProperties>
</file>