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/>
    <p:restoredTop sz="96405"/>
  </p:normalViewPr>
  <p:slideViewPr>
    <p:cSldViewPr snapToObjects="1">
      <p:cViewPr varScale="1">
        <p:scale>
          <a:sx n="113" d="100"/>
          <a:sy n="113" d="100"/>
        </p:scale>
        <p:origin x="1800" y="19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4" d="100"/>
          <a:sy n="94" d="100"/>
        </p:scale>
        <p:origin x="439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12289" y="437594"/>
            <a:ext cx="2712375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8723" y="6567089"/>
            <a:ext cx="257399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32</cp:revision>
  <dcterms:created xsi:type="dcterms:W3CDTF">2020-09-02T11:34:26Z</dcterms:created>
  <dcterms:modified xsi:type="dcterms:W3CDTF">2022-08-02T15:50:06Z</dcterms:modified>
</cp:coreProperties>
</file>